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77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A76E-362F-4B9D-986C-79946DD6180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EFC6-6E3F-4B95-83C1-BEAC1BCF7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32DE8-BA38-4A0B-8B68-47EDD5949FE6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CF935-A689-436E-AFFA-FE5A14F1B0CC}" type="slidenum">
              <a:rPr lang="en-US"/>
              <a:pPr/>
              <a:t>14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098AF-DF7A-42F1-864B-E556F3A712B1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6472D-65B8-421C-8F1E-68AA55DCD952}" type="slidenum">
              <a:rPr lang="en-US"/>
              <a:pPr/>
              <a:t>16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57D3C-067D-4103-89F9-266D61C8B406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9738F-660F-42BC-A90B-FDF265AC38DC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1B0D-CB7E-4436-8382-49449EAF4F32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9AAB-31DB-4A5B-8D20-74A2180E0C3B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0D2D-4999-479E-A4D4-12FE2ED1D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\TRAI%20DAT%20NAY%20LA%20CUA%20CHUNG%20MINH.mp3" TargetMode="Externa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2.wav"/><Relationship Id="rId6" Type="http://schemas.openxmlformats.org/officeDocument/2006/relationships/image" Target="../media/image30.jpeg"/><Relationship Id="rId5" Type="http://schemas.openxmlformats.org/officeDocument/2006/relationships/slide" Target="slide8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18" Type="http://schemas.openxmlformats.org/officeDocument/2006/relationships/image" Target="../media/image27.gif"/><Relationship Id="rId3" Type="http://schemas.openxmlformats.org/officeDocument/2006/relationships/slide" Target="slide16.xml"/><Relationship Id="rId21" Type="http://schemas.openxmlformats.org/officeDocument/2006/relationships/slide" Target="slide14.xml"/><Relationship Id="rId7" Type="http://schemas.openxmlformats.org/officeDocument/2006/relationships/hyperlink" Target="../Admin/My%20Documents/ENGLISH%209/Presentation1.ppt" TargetMode="Externa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gif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gif"/><Relationship Id="rId24" Type="http://schemas.openxmlformats.org/officeDocument/2006/relationships/slide" Target="slide17.xml"/><Relationship Id="rId5" Type="http://schemas.openxmlformats.org/officeDocument/2006/relationships/image" Target="../media/image16.gif"/><Relationship Id="rId15" Type="http://schemas.openxmlformats.org/officeDocument/2006/relationships/image" Target="../media/image24.png"/><Relationship Id="rId23" Type="http://schemas.openxmlformats.org/officeDocument/2006/relationships/slide" Target="slide15.xml"/><Relationship Id="rId10" Type="http://schemas.openxmlformats.org/officeDocument/2006/relationships/image" Target="../media/image20.png"/><Relationship Id="rId19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image" Target="../media/image19.gif"/><Relationship Id="rId14" Type="http://schemas.openxmlformats.org/officeDocument/2006/relationships/hyperlink" Target="../Admin/My%20Documents/ENGLISH%209/Presentation3.ppt" TargetMode="External"/><Relationship Id="rId22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49c6e7fe_1%20-%20spring%201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362200" y="2438400"/>
            <a:ext cx="5943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WELCOME TO OUR CLASS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N Border 0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Grp="1" noChangeArrowheads="1" noChangeShapeType="1" noTextEdit="1"/>
          </p:cNvSpPr>
          <p:nvPr/>
        </p:nvSpPr>
        <p:spPr bwMode="auto">
          <a:xfrm>
            <a:off x="1143000" y="457200"/>
            <a:ext cx="8153400" cy="685800"/>
          </a:xfrm>
          <a:prstGeom prst="rect">
            <a:avLst/>
          </a:prstGeom>
        </p:spPr>
        <p:txBody>
          <a:bodyPr wrap="none" fromWordArt="1" anchor="ctr"/>
          <a:lstStyle/>
          <a:p>
            <a:pPr algn="ctr">
              <a:defRPr/>
            </a:pPr>
            <a:r>
              <a:rPr lang="en-US" sz="3600" b="1" u="sng" kern="10" dirty="0" smtClean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A50021">
                    <a:alpha val="96861"/>
                  </a:srgbClr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Pair work: </a:t>
            </a:r>
            <a:r>
              <a:rPr lang="en-US" sz="2800" b="1" u="sng" kern="10" dirty="0" smtClean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asking and answering </a:t>
            </a:r>
            <a:r>
              <a:rPr lang="en-US" sz="2800" b="1" u="sng" kern="10" dirty="0">
                <a:ln w="1905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the questions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29160" y="13915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  <a:latin typeface=".VnBahamasBH" pitchFamily="34" charset="0"/>
              </a:rPr>
              <a:t>Unit </a:t>
            </a:r>
            <a:r>
              <a:rPr lang="en-US" sz="2000" b="1" dirty="0" smtClean="0">
                <a:solidFill>
                  <a:srgbClr val="CC3300"/>
                </a:solidFill>
                <a:latin typeface=".VnBahamasBH" pitchFamily="34" charset="0"/>
              </a:rPr>
              <a:t>6 </a:t>
            </a:r>
            <a:r>
              <a:rPr lang="en-US" sz="2000" b="1" dirty="0">
                <a:solidFill>
                  <a:srgbClr val="CC3300"/>
                </a:solidFill>
                <a:latin typeface=".VnBahamasBH" pitchFamily="34" charset="0"/>
              </a:rPr>
              <a:t>: </a:t>
            </a:r>
            <a:r>
              <a:rPr lang="en-US" sz="2000" b="1" dirty="0" smtClean="0">
                <a:solidFill>
                  <a:srgbClr val="CC3300"/>
                </a:solidFill>
                <a:latin typeface=".VnBahamasBH" pitchFamily="34" charset="0"/>
              </a:rPr>
              <a:t>THE ENVIRONMENT – LESSON 3: READ</a:t>
            </a:r>
            <a:endParaRPr lang="en-US" sz="2000" b="1" dirty="0">
              <a:solidFill>
                <a:srgbClr val="CC3300"/>
              </a:solidFill>
              <a:latin typeface=".VnBahamasBH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1100796"/>
            <a:ext cx="8382000" cy="55626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According to the mother, what will happen if the pollution goes on?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world will end up like a second-hand junk yard.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Who does the mother think pollution the environment?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0000CC"/>
                </a:solidFill>
              </a:rPr>
              <a:t>The mother thinks other folk pollute the environment.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What will happen to the boy if he keeps on asking his mother such questions?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mother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take him home right away.</a:t>
            </a:r>
          </a:p>
          <a:p>
            <a:pPr marL="609600" lvl="0" indent="-609600"/>
            <a:r>
              <a:rPr lang="en-US" sz="2400" b="1" dirty="0" smtClean="0"/>
              <a:t>4. </a:t>
            </a:r>
            <a:r>
              <a:rPr lang="en-US" sz="2400" b="1" i="1" dirty="0" smtClean="0"/>
              <a:t>Do you think the boy’s question (lines 9 – 10) is silly? Why not?</a:t>
            </a:r>
          </a:p>
          <a:p>
            <a:pPr marL="609600" indent="-609600"/>
            <a:r>
              <a:rPr lang="en-US" sz="2400" b="1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0000CC"/>
                </a:solidFill>
              </a:rPr>
              <a:t>No. If he throws the bottles that will be polluting the woods.</a:t>
            </a:r>
            <a:endParaRPr lang="en-US" sz="2400" b="1" i="1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ts val="600"/>
              </a:spcBef>
            </a:pPr>
            <a:r>
              <a:rPr lang="en-US" sz="2400" b="1" i="1" dirty="0" smtClean="0"/>
              <a:t>5. What does the poet want us to learn about keeping the environment unpolluted? </a:t>
            </a:r>
          </a:p>
          <a:p>
            <a:pPr marL="609600" indent="-609600">
              <a:spcBef>
                <a:spcPts val="600"/>
              </a:spcBef>
            </a:pPr>
            <a:r>
              <a:rPr lang="en-US" sz="2400" b="1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0000CC"/>
                </a:solidFill>
              </a:rPr>
              <a:t>The poet wants us to learn that everyone is responsible for keeping the environment from pollution.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 idx="4294967295"/>
          </p:nvPr>
        </p:nvSpPr>
        <p:spPr>
          <a:xfrm>
            <a:off x="2590800" y="457200"/>
            <a:ext cx="3733800" cy="60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DISCUSSION                         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0" y="1024596"/>
            <a:ext cx="8839200" cy="4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What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could you do in your school / house to minimize pollution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7848600" cy="313932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/>
              <a:t>  </a:t>
            </a:r>
            <a:r>
              <a:rPr lang="en-US" sz="2400" i="1" dirty="0" smtClean="0">
                <a:solidFill>
                  <a:srgbClr val="0000CC"/>
                </a:solidFill>
              </a:rPr>
              <a:t>We should:</a:t>
            </a:r>
          </a:p>
          <a:p>
            <a:pPr>
              <a:spcAft>
                <a:spcPts val="600"/>
              </a:spcAft>
            </a:pPr>
            <a:r>
              <a:rPr lang="en-US" sz="2400" i="1" dirty="0" smtClean="0"/>
              <a:t> </a:t>
            </a:r>
            <a:r>
              <a:rPr lang="en-US" sz="2400" b="1" i="1" dirty="0" smtClean="0"/>
              <a:t>- Clean the yard every day</a:t>
            </a:r>
          </a:p>
          <a:p>
            <a:pPr>
              <a:spcAft>
                <a:spcPts val="600"/>
              </a:spcAft>
            </a:pPr>
            <a:r>
              <a:rPr lang="en-US" sz="2400" i="1" dirty="0" smtClean="0"/>
              <a:t> - </a:t>
            </a:r>
            <a:r>
              <a:rPr lang="en-US" sz="2400" b="1" i="1" dirty="0"/>
              <a:t>Put the garbage bin around the school yard ( </a:t>
            </a:r>
            <a:r>
              <a:rPr lang="en-US" sz="2400" b="1" i="1" dirty="0">
                <a:solidFill>
                  <a:srgbClr val="0000FF"/>
                </a:solidFill>
              </a:rPr>
              <a:t>the house</a:t>
            </a:r>
            <a:r>
              <a:rPr lang="en-US" sz="2400" b="1" i="1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400" b="1" i="1" dirty="0"/>
              <a:t>  </a:t>
            </a:r>
            <a:r>
              <a:rPr lang="en-US" sz="2400" b="1" i="1" dirty="0" smtClean="0"/>
              <a:t>- </a:t>
            </a:r>
            <a:r>
              <a:rPr lang="en-US" sz="2400" b="1" i="1" dirty="0"/>
              <a:t>Pick up the rubbish / garbage &amp; throw it into a trash bin. </a:t>
            </a:r>
          </a:p>
          <a:p>
            <a:pPr>
              <a:spcAft>
                <a:spcPts val="600"/>
              </a:spcAft>
            </a:pPr>
            <a:r>
              <a:rPr lang="en-US" sz="2400" b="1" i="1" dirty="0"/>
              <a:t>  </a:t>
            </a:r>
            <a:r>
              <a:rPr lang="en-US" sz="2400" b="1" i="1" dirty="0" smtClean="0"/>
              <a:t>- </a:t>
            </a:r>
            <a:r>
              <a:rPr lang="en-US" sz="2400" b="1" i="1" dirty="0"/>
              <a:t>Don’t litter the rubbish on the ground or in classroom.</a:t>
            </a:r>
          </a:p>
          <a:p>
            <a:pPr>
              <a:spcAft>
                <a:spcPts val="600"/>
              </a:spcAft>
            </a:pPr>
            <a:r>
              <a:rPr lang="en-US" sz="2400" b="1" i="1" dirty="0"/>
              <a:t>  </a:t>
            </a:r>
            <a:r>
              <a:rPr lang="en-US" sz="2400" b="1" i="1" dirty="0" smtClean="0"/>
              <a:t>- </a:t>
            </a:r>
            <a:r>
              <a:rPr lang="en-US" sz="2400" b="1" i="1" dirty="0"/>
              <a:t>Sweep &amp; clean the class ( </a:t>
            </a:r>
            <a:r>
              <a:rPr lang="en-US" sz="2400" b="1" i="1" dirty="0">
                <a:solidFill>
                  <a:srgbClr val="0000FF"/>
                </a:solidFill>
              </a:rPr>
              <a:t>the house</a:t>
            </a:r>
            <a:r>
              <a:rPr lang="en-US" sz="2400" b="1" i="1" dirty="0"/>
              <a:t>) every day</a:t>
            </a:r>
            <a:r>
              <a:rPr lang="en-US" sz="2400" b="1" i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/>
              <a:t>  </a:t>
            </a:r>
            <a:r>
              <a:rPr lang="en-US" sz="2400" b="1" i="1" dirty="0" smtClean="0"/>
              <a:t>- plant trees</a:t>
            </a:r>
            <a:endParaRPr lang="vi-VN" sz="2400" b="1" i="1" dirty="0"/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2667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*Suggested ideas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FF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FF00FF"/>
              </a:solidFill>
              <a:latin typeface="Arial" charset="0"/>
            </a:endParaRPr>
          </a:p>
        </p:txBody>
      </p:sp>
      <p:pic>
        <p:nvPicPr>
          <p:cNvPr id="181257" name="Picture 9" descr="ANd9GcRyP-FbQAeFcGpY0KKoGtmoYGFWVOQCAi3qhCzg-vgPQoT3MJ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1745" y="5720860"/>
            <a:ext cx="1991915" cy="1066800"/>
          </a:xfrm>
          <a:prstGeom prst="rect">
            <a:avLst/>
          </a:prstGeom>
          <a:noFill/>
        </p:spPr>
      </p:pic>
      <p:pic>
        <p:nvPicPr>
          <p:cNvPr id="181258" name="Picture 10" descr="ANd9GcQ5eEEe6bewgYPD7wArnTLp2ON3sqq-SrNDeaUBULGorMTDGsgb9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4" y="56272"/>
            <a:ext cx="914400" cy="893233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29160" y="6881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.VnBahamasBH" pitchFamily="34" charset="0"/>
              </a:rPr>
              <a:t>Unit </a:t>
            </a:r>
            <a:r>
              <a:rPr lang="en-US" sz="2000" b="1" dirty="0" smtClean="0">
                <a:solidFill>
                  <a:srgbClr val="00B050"/>
                </a:solidFill>
                <a:latin typeface=".VnBahamasBH" pitchFamily="34" charset="0"/>
              </a:rPr>
              <a:t>6 </a:t>
            </a:r>
            <a:r>
              <a:rPr lang="en-US" sz="2000" b="1" dirty="0">
                <a:solidFill>
                  <a:srgbClr val="00B050"/>
                </a:solidFill>
                <a:latin typeface=".VnBahamasBH" pitchFamily="34" charset="0"/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latin typeface=".VnBahamasBH" pitchFamily="34" charset="0"/>
              </a:rPr>
              <a:t>THE ENVIRONMENT – LESSON 3: READ</a:t>
            </a:r>
            <a:endParaRPr lang="en-US" sz="2000" b="1" dirty="0">
              <a:solidFill>
                <a:srgbClr val="00B050"/>
              </a:solidFill>
              <a:latin typeface=".VnBahamasBH" pitchFamily="34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5740788"/>
            <a:ext cx="956441" cy="990600"/>
          </a:xfr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708" y="5748996"/>
            <a:ext cx="952500" cy="990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3063" y="5757204"/>
            <a:ext cx="1143001" cy="99551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5737276"/>
            <a:ext cx="990600" cy="990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1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1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1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1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1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1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1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1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  <p:bldP spid="181254" grpId="0" build="allAtOnce" animBg="1"/>
      <p:bldP spid="181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úa"/>
          <p:cNvPicPr>
            <a:picLocks noChangeAspect="1" noChangeArrowheads="1"/>
          </p:cNvPicPr>
          <p:nvPr/>
        </p:nvPicPr>
        <p:blipFill>
          <a:blip r:embed="rId2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51544" y="808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6000" b="1" i="1" u="sng" dirty="0">
                <a:solidFill>
                  <a:srgbClr val="FF0000"/>
                </a:solidFill>
                <a:latin typeface="VNI-Truck" pitchFamily="2" charset="0"/>
              </a:rPr>
              <a:t>Homework</a:t>
            </a:r>
            <a:r>
              <a:rPr lang="en-US" sz="6000" b="1" i="1" dirty="0">
                <a:solidFill>
                  <a:srgbClr val="FF0000"/>
                </a:solidFill>
                <a:latin typeface="VNI-Truck" pitchFamily="2" charset="0"/>
              </a:rPr>
              <a:t>: </a:t>
            </a:r>
            <a:endParaRPr lang="en-US" sz="3200" b="1" i="1" dirty="0">
              <a:solidFill>
                <a:srgbClr val="FF0066"/>
              </a:solidFill>
              <a:latin typeface="VNI-Truck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   </a:t>
            </a:r>
            <a:r>
              <a:rPr lang="en-US" sz="3200" b="1" i="1" dirty="0" smtClean="0">
                <a:solidFill>
                  <a:srgbClr val="0000CC"/>
                </a:solidFill>
              </a:rPr>
              <a:t>- Learn by heart all the new words.</a:t>
            </a:r>
          </a:p>
          <a:p>
            <a:r>
              <a:rPr lang="en-US" sz="3200" b="1" i="1" dirty="0" smtClean="0">
                <a:solidFill>
                  <a:srgbClr val="0000CC"/>
                </a:solidFill>
              </a:rPr>
              <a:t>      - Write the answers of questions again.</a:t>
            </a:r>
          </a:p>
          <a:p>
            <a:r>
              <a:rPr lang="en-US" sz="3200" b="1" i="1" dirty="0" smtClean="0">
                <a:solidFill>
                  <a:srgbClr val="0000CC"/>
                </a:solidFill>
              </a:rPr>
              <a:t>         - Write the discussion on the notebook.</a:t>
            </a:r>
          </a:p>
          <a:p>
            <a:r>
              <a:rPr lang="en-US" sz="3200" b="1" i="1" dirty="0" smtClean="0">
                <a:solidFill>
                  <a:srgbClr val="0000CC"/>
                </a:solidFill>
              </a:rPr>
              <a:t>            - Prepare Lesson 4: Write – P.52,53</a:t>
            </a:r>
          </a:p>
          <a:p>
            <a:r>
              <a:rPr lang="en-US" sz="3200" b="1" i="1" dirty="0" smtClean="0">
                <a:solidFill>
                  <a:srgbClr val="0000CC"/>
                </a:solidFill>
              </a:rPr>
              <a:t>               </a:t>
            </a:r>
            <a:r>
              <a:rPr lang="en-US" sz="3200" b="1" i="1" dirty="0" smtClean="0">
                <a:solidFill>
                  <a:srgbClr val="00B0F0"/>
                </a:solidFill>
              </a:rPr>
              <a:t>+ Writing a complaint letter.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untitled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-228600"/>
            <a:ext cx="10972800" cy="82296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1101762">
            <a:off x="5410200" y="5334000"/>
            <a:ext cx="685800" cy="792163"/>
            <a:chOff x="2736" y="1920"/>
            <a:chExt cx="457" cy="595"/>
          </a:xfrm>
        </p:grpSpPr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/>
              <a:ahLst/>
              <a:cxnLst>
                <a:cxn ang="0">
                  <a:pos x="98" y="51"/>
                </a:cxn>
                <a:cxn ang="0">
                  <a:pos x="148" y="64"/>
                </a:cxn>
                <a:cxn ang="0">
                  <a:pos x="161" y="18"/>
                </a:cxn>
                <a:cxn ang="0">
                  <a:pos x="187" y="27"/>
                </a:cxn>
                <a:cxn ang="0">
                  <a:pos x="217" y="73"/>
                </a:cxn>
                <a:cxn ang="0">
                  <a:pos x="236" y="126"/>
                </a:cxn>
                <a:cxn ang="0">
                  <a:pos x="249" y="109"/>
                </a:cxn>
                <a:cxn ang="0">
                  <a:pos x="284" y="73"/>
                </a:cxn>
                <a:cxn ang="0">
                  <a:pos x="298" y="74"/>
                </a:cxn>
                <a:cxn ang="0">
                  <a:pos x="316" y="114"/>
                </a:cxn>
                <a:cxn ang="0">
                  <a:pos x="325" y="158"/>
                </a:cxn>
                <a:cxn ang="0">
                  <a:pos x="335" y="166"/>
                </a:cxn>
                <a:cxn ang="0">
                  <a:pos x="345" y="154"/>
                </a:cxn>
                <a:cxn ang="0">
                  <a:pos x="360" y="136"/>
                </a:cxn>
                <a:cxn ang="0">
                  <a:pos x="372" y="169"/>
                </a:cxn>
                <a:cxn ang="0">
                  <a:pos x="404" y="158"/>
                </a:cxn>
                <a:cxn ang="0">
                  <a:pos x="438" y="146"/>
                </a:cxn>
                <a:cxn ang="0">
                  <a:pos x="444" y="184"/>
                </a:cxn>
                <a:cxn ang="0">
                  <a:pos x="442" y="249"/>
                </a:cxn>
                <a:cxn ang="0">
                  <a:pos x="417" y="309"/>
                </a:cxn>
                <a:cxn ang="0">
                  <a:pos x="457" y="318"/>
                </a:cxn>
                <a:cxn ang="0">
                  <a:pos x="413" y="345"/>
                </a:cxn>
                <a:cxn ang="0">
                  <a:pos x="376" y="380"/>
                </a:cxn>
                <a:cxn ang="0">
                  <a:pos x="353" y="413"/>
                </a:cxn>
                <a:cxn ang="0">
                  <a:pos x="357" y="444"/>
                </a:cxn>
                <a:cxn ang="0">
                  <a:pos x="369" y="513"/>
                </a:cxn>
                <a:cxn ang="0">
                  <a:pos x="354" y="589"/>
                </a:cxn>
                <a:cxn ang="0">
                  <a:pos x="329" y="560"/>
                </a:cxn>
                <a:cxn ang="0">
                  <a:pos x="339" y="498"/>
                </a:cxn>
                <a:cxn ang="0">
                  <a:pos x="331" y="439"/>
                </a:cxn>
                <a:cxn ang="0">
                  <a:pos x="294" y="459"/>
                </a:cxn>
                <a:cxn ang="0">
                  <a:pos x="262" y="486"/>
                </a:cxn>
                <a:cxn ang="0">
                  <a:pos x="244" y="502"/>
                </a:cxn>
                <a:cxn ang="0">
                  <a:pos x="259" y="459"/>
                </a:cxn>
                <a:cxn ang="0">
                  <a:pos x="220" y="466"/>
                </a:cxn>
                <a:cxn ang="0">
                  <a:pos x="176" y="479"/>
                </a:cxn>
                <a:cxn ang="0">
                  <a:pos x="153" y="479"/>
                </a:cxn>
                <a:cxn ang="0">
                  <a:pos x="167" y="467"/>
                </a:cxn>
                <a:cxn ang="0">
                  <a:pos x="179" y="454"/>
                </a:cxn>
                <a:cxn ang="0">
                  <a:pos x="154" y="445"/>
                </a:cxn>
                <a:cxn ang="0">
                  <a:pos x="113" y="436"/>
                </a:cxn>
                <a:cxn ang="0">
                  <a:pos x="68" y="416"/>
                </a:cxn>
                <a:cxn ang="0">
                  <a:pos x="71" y="389"/>
                </a:cxn>
                <a:cxn ang="0">
                  <a:pos x="33" y="362"/>
                </a:cxn>
                <a:cxn ang="0">
                  <a:pos x="0" y="327"/>
                </a:cxn>
                <a:cxn ang="0">
                  <a:pos x="77" y="303"/>
                </a:cxn>
                <a:cxn ang="0">
                  <a:pos x="107" y="308"/>
                </a:cxn>
                <a:cxn ang="0">
                  <a:pos x="125" y="312"/>
                </a:cxn>
                <a:cxn ang="0">
                  <a:pos x="110" y="291"/>
                </a:cxn>
                <a:cxn ang="0">
                  <a:pos x="75" y="268"/>
                </a:cxn>
                <a:cxn ang="0">
                  <a:pos x="37" y="241"/>
                </a:cxn>
                <a:cxn ang="0">
                  <a:pos x="49" y="194"/>
                </a:cxn>
                <a:cxn ang="0">
                  <a:pos x="84" y="203"/>
                </a:cxn>
                <a:cxn ang="0">
                  <a:pos x="114" y="199"/>
                </a:cxn>
                <a:cxn ang="0">
                  <a:pos x="69" y="112"/>
                </a:cxn>
                <a:cxn ang="0">
                  <a:pos x="48" y="74"/>
                </a:cxn>
                <a:cxn ang="0">
                  <a:pos x="27" y="51"/>
                </a:cxn>
                <a:cxn ang="0">
                  <a:pos x="22" y="41"/>
                </a:cxn>
                <a:cxn ang="0">
                  <a:pos x="58" y="50"/>
                </a:cxn>
                <a:cxn ang="0">
                  <a:pos x="91" y="63"/>
                </a:cxn>
              </a:cxnLst>
              <a:rect l="0" t="0" r="r" b="b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56" y="62"/>
                </a:cxn>
                <a:cxn ang="0">
                  <a:pos x="81" y="101"/>
                </a:cxn>
                <a:cxn ang="0">
                  <a:pos x="84" y="48"/>
                </a:cxn>
                <a:cxn ang="0">
                  <a:pos x="98" y="118"/>
                </a:cxn>
                <a:cxn ang="0">
                  <a:pos x="137" y="174"/>
                </a:cxn>
                <a:cxn ang="0">
                  <a:pos x="143" y="182"/>
                </a:cxn>
                <a:cxn ang="0">
                  <a:pos x="147" y="132"/>
                </a:cxn>
                <a:cxn ang="0">
                  <a:pos x="152" y="116"/>
                </a:cxn>
                <a:cxn ang="0">
                  <a:pos x="170" y="222"/>
                </a:cxn>
                <a:cxn ang="0">
                  <a:pos x="189" y="246"/>
                </a:cxn>
                <a:cxn ang="0">
                  <a:pos x="210" y="210"/>
                </a:cxn>
                <a:cxn ang="0">
                  <a:pos x="237" y="146"/>
                </a:cxn>
                <a:cxn ang="0">
                  <a:pos x="284" y="98"/>
                </a:cxn>
                <a:cxn ang="0">
                  <a:pos x="241" y="143"/>
                </a:cxn>
                <a:cxn ang="0">
                  <a:pos x="216" y="210"/>
                </a:cxn>
                <a:cxn ang="0">
                  <a:pos x="221" y="296"/>
                </a:cxn>
                <a:cxn ang="0">
                  <a:pos x="248" y="386"/>
                </a:cxn>
                <a:cxn ang="0">
                  <a:pos x="244" y="462"/>
                </a:cxn>
                <a:cxn ang="0">
                  <a:pos x="228" y="453"/>
                </a:cxn>
                <a:cxn ang="0">
                  <a:pos x="237" y="377"/>
                </a:cxn>
                <a:cxn ang="0">
                  <a:pos x="220" y="313"/>
                </a:cxn>
                <a:cxn ang="0">
                  <a:pos x="190" y="288"/>
                </a:cxn>
                <a:cxn ang="0">
                  <a:pos x="165" y="295"/>
                </a:cxn>
                <a:cxn ang="0">
                  <a:pos x="139" y="308"/>
                </a:cxn>
                <a:cxn ang="0">
                  <a:pos x="122" y="319"/>
                </a:cxn>
                <a:cxn ang="0">
                  <a:pos x="20" y="269"/>
                </a:cxn>
                <a:cxn ang="0">
                  <a:pos x="53" y="272"/>
                </a:cxn>
                <a:cxn ang="0">
                  <a:pos x="86" y="274"/>
                </a:cxn>
                <a:cxn ang="0">
                  <a:pos x="120" y="275"/>
                </a:cxn>
                <a:cxn ang="0">
                  <a:pos x="152" y="277"/>
                </a:cxn>
                <a:cxn ang="0">
                  <a:pos x="185" y="279"/>
                </a:cxn>
                <a:cxn ang="0">
                  <a:pos x="184" y="257"/>
                </a:cxn>
                <a:cxn ang="0">
                  <a:pos x="161" y="225"/>
                </a:cxn>
                <a:cxn ang="0">
                  <a:pos x="135" y="193"/>
                </a:cxn>
                <a:cxn ang="0">
                  <a:pos x="113" y="179"/>
                </a:cxn>
                <a:cxn ang="0">
                  <a:pos x="90" y="165"/>
                </a:cxn>
                <a:cxn ang="0">
                  <a:pos x="69" y="154"/>
                </a:cxn>
                <a:cxn ang="0">
                  <a:pos x="45" y="143"/>
                </a:cxn>
                <a:cxn ang="0">
                  <a:pos x="22" y="136"/>
                </a:cxn>
                <a:cxn ang="0">
                  <a:pos x="43" y="141"/>
                </a:cxn>
                <a:cxn ang="0">
                  <a:pos x="84" y="155"/>
                </a:cxn>
                <a:cxn ang="0">
                  <a:pos x="124" y="174"/>
                </a:cxn>
                <a:cxn ang="0">
                  <a:pos x="95" y="138"/>
                </a:cxn>
                <a:cxn ang="0">
                  <a:pos x="75" y="106"/>
                </a:cxn>
                <a:cxn ang="0">
                  <a:pos x="57" y="78"/>
                </a:cxn>
                <a:cxn ang="0">
                  <a:pos x="38" y="50"/>
                </a:cxn>
                <a:cxn ang="0">
                  <a:pos x="12" y="23"/>
                </a:cxn>
              </a:cxnLst>
              <a:rect l="0" t="0" r="r" b="b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0" y="5638800"/>
            <a:ext cx="1087438" cy="1090613"/>
            <a:chOff x="3155" y="2736"/>
            <a:chExt cx="685" cy="687"/>
          </a:xfrm>
        </p:grpSpPr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/>
              <a:ahLst/>
              <a:cxnLst>
                <a:cxn ang="0">
                  <a:pos x="587" y="113"/>
                </a:cxn>
                <a:cxn ang="0">
                  <a:pos x="608" y="100"/>
                </a:cxn>
                <a:cxn ang="0">
                  <a:pos x="619" y="182"/>
                </a:cxn>
                <a:cxn ang="0">
                  <a:pos x="663" y="175"/>
                </a:cxn>
                <a:cxn ang="0">
                  <a:pos x="676" y="191"/>
                </a:cxn>
                <a:cxn ang="0">
                  <a:pos x="650" y="234"/>
                </a:cxn>
                <a:cxn ang="0">
                  <a:pos x="619" y="271"/>
                </a:cxn>
                <a:cxn ang="0">
                  <a:pos x="582" y="304"/>
                </a:cxn>
                <a:cxn ang="0">
                  <a:pos x="561" y="316"/>
                </a:cxn>
                <a:cxn ang="0">
                  <a:pos x="588" y="329"/>
                </a:cxn>
                <a:cxn ang="0">
                  <a:pos x="630" y="348"/>
                </a:cxn>
                <a:cxn ang="0">
                  <a:pos x="662" y="360"/>
                </a:cxn>
                <a:cxn ang="0">
                  <a:pos x="654" y="374"/>
                </a:cxn>
                <a:cxn ang="0">
                  <a:pos x="627" y="403"/>
                </a:cxn>
                <a:cxn ang="0">
                  <a:pos x="596" y="426"/>
                </a:cxn>
                <a:cxn ang="0">
                  <a:pos x="561" y="445"/>
                </a:cxn>
                <a:cxn ang="0">
                  <a:pos x="555" y="462"/>
                </a:cxn>
                <a:cxn ang="0">
                  <a:pos x="583" y="474"/>
                </a:cxn>
                <a:cxn ang="0">
                  <a:pos x="596" y="484"/>
                </a:cxn>
                <a:cxn ang="0">
                  <a:pos x="561" y="497"/>
                </a:cxn>
                <a:cxn ang="0">
                  <a:pos x="578" y="522"/>
                </a:cxn>
                <a:cxn ang="0">
                  <a:pos x="615" y="573"/>
                </a:cxn>
                <a:cxn ang="0">
                  <a:pos x="612" y="601"/>
                </a:cxn>
                <a:cxn ang="0">
                  <a:pos x="555" y="619"/>
                </a:cxn>
                <a:cxn ang="0">
                  <a:pos x="500" y="637"/>
                </a:cxn>
                <a:cxn ang="0">
                  <a:pos x="442" y="641"/>
                </a:cxn>
                <a:cxn ang="0">
                  <a:pos x="407" y="634"/>
                </a:cxn>
                <a:cxn ang="0">
                  <a:pos x="392" y="665"/>
                </a:cxn>
                <a:cxn ang="0">
                  <a:pos x="355" y="638"/>
                </a:cxn>
                <a:cxn ang="0">
                  <a:pos x="314" y="617"/>
                </a:cxn>
                <a:cxn ang="0">
                  <a:pos x="268" y="603"/>
                </a:cxn>
                <a:cxn ang="0">
                  <a:pos x="247" y="598"/>
                </a:cxn>
                <a:cxn ang="0">
                  <a:pos x="223" y="612"/>
                </a:cxn>
                <a:cxn ang="0">
                  <a:pos x="176" y="643"/>
                </a:cxn>
                <a:cxn ang="0">
                  <a:pos x="113" y="671"/>
                </a:cxn>
                <a:cxn ang="0">
                  <a:pos x="44" y="684"/>
                </a:cxn>
                <a:cxn ang="0">
                  <a:pos x="26" y="635"/>
                </a:cxn>
                <a:cxn ang="0">
                  <a:pos x="81" y="633"/>
                </a:cxn>
                <a:cxn ang="0">
                  <a:pos x="137" y="621"/>
                </a:cxn>
                <a:cxn ang="0">
                  <a:pos x="187" y="599"/>
                </a:cxn>
                <a:cxn ang="0">
                  <a:pos x="193" y="570"/>
                </a:cxn>
                <a:cxn ang="0">
                  <a:pos x="165" y="546"/>
                </a:cxn>
                <a:cxn ang="0">
                  <a:pos x="133" y="526"/>
                </a:cxn>
                <a:cxn ang="0">
                  <a:pos x="97" y="511"/>
                </a:cxn>
                <a:cxn ang="0">
                  <a:pos x="88" y="503"/>
                </a:cxn>
                <a:cxn ang="0">
                  <a:pos x="120" y="503"/>
                </a:cxn>
                <a:cxn ang="0">
                  <a:pos x="131" y="471"/>
                </a:cxn>
                <a:cxn ang="0">
                  <a:pos x="85" y="406"/>
                </a:cxn>
                <a:cxn ang="0">
                  <a:pos x="81" y="383"/>
                </a:cxn>
                <a:cxn ang="0">
                  <a:pos x="111" y="395"/>
                </a:cxn>
                <a:cxn ang="0">
                  <a:pos x="111" y="326"/>
                </a:cxn>
                <a:cxn ang="0">
                  <a:pos x="148" y="252"/>
                </a:cxn>
                <a:cxn ang="0">
                  <a:pos x="169" y="172"/>
                </a:cxn>
                <a:cxn ang="0">
                  <a:pos x="220" y="235"/>
                </a:cxn>
                <a:cxn ang="0">
                  <a:pos x="273" y="259"/>
                </a:cxn>
                <a:cxn ang="0">
                  <a:pos x="298" y="218"/>
                </a:cxn>
                <a:cxn ang="0">
                  <a:pos x="314" y="140"/>
                </a:cxn>
                <a:cxn ang="0">
                  <a:pos x="388" y="114"/>
                </a:cxn>
                <a:cxn ang="0">
                  <a:pos x="396" y="175"/>
                </a:cxn>
                <a:cxn ang="0">
                  <a:pos x="490" y="63"/>
                </a:cxn>
                <a:cxn ang="0">
                  <a:pos x="538" y="58"/>
                </a:cxn>
                <a:cxn ang="0">
                  <a:pos x="563" y="10"/>
                </a:cxn>
                <a:cxn ang="0">
                  <a:pos x="574" y="94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/>
              <a:ahLst/>
              <a:cxnLst>
                <a:cxn ang="0">
                  <a:pos x="484" y="40"/>
                </a:cxn>
                <a:cxn ang="0">
                  <a:pos x="458" y="93"/>
                </a:cxn>
                <a:cxn ang="0">
                  <a:pos x="423" y="144"/>
                </a:cxn>
                <a:cxn ang="0">
                  <a:pos x="520" y="108"/>
                </a:cxn>
                <a:cxn ang="0">
                  <a:pos x="475" y="130"/>
                </a:cxn>
                <a:cxn ang="0">
                  <a:pos x="433" y="153"/>
                </a:cxn>
                <a:cxn ang="0">
                  <a:pos x="397" y="181"/>
                </a:cxn>
                <a:cxn ang="0">
                  <a:pos x="367" y="217"/>
                </a:cxn>
                <a:cxn ang="0">
                  <a:pos x="351" y="250"/>
                </a:cxn>
                <a:cxn ang="0">
                  <a:pos x="347" y="262"/>
                </a:cxn>
                <a:cxn ang="0">
                  <a:pos x="370" y="253"/>
                </a:cxn>
                <a:cxn ang="0">
                  <a:pos x="396" y="244"/>
                </a:cxn>
                <a:cxn ang="0">
                  <a:pos x="421" y="236"/>
                </a:cxn>
                <a:cxn ang="0">
                  <a:pos x="447" y="231"/>
                </a:cxn>
                <a:cxn ang="0">
                  <a:pos x="474" y="227"/>
                </a:cxn>
                <a:cxn ang="0">
                  <a:pos x="458" y="232"/>
                </a:cxn>
                <a:cxn ang="0">
                  <a:pos x="421" y="241"/>
                </a:cxn>
                <a:cxn ang="0">
                  <a:pos x="387" y="256"/>
                </a:cxn>
                <a:cxn ang="0">
                  <a:pos x="354" y="272"/>
                </a:cxn>
                <a:cxn ang="0">
                  <a:pos x="326" y="294"/>
                </a:cxn>
                <a:cxn ang="0">
                  <a:pos x="310" y="312"/>
                </a:cxn>
                <a:cxn ang="0">
                  <a:pos x="297" y="330"/>
                </a:cxn>
                <a:cxn ang="0">
                  <a:pos x="285" y="353"/>
                </a:cxn>
                <a:cxn ang="0">
                  <a:pos x="312" y="356"/>
                </a:cxn>
                <a:cxn ang="0">
                  <a:pos x="357" y="356"/>
                </a:cxn>
                <a:cxn ang="0">
                  <a:pos x="405" y="356"/>
                </a:cxn>
                <a:cxn ang="0">
                  <a:pos x="451" y="363"/>
                </a:cxn>
                <a:cxn ang="0">
                  <a:pos x="493" y="379"/>
                </a:cxn>
                <a:cxn ang="0">
                  <a:pos x="506" y="389"/>
                </a:cxn>
                <a:cxn ang="0">
                  <a:pos x="469" y="371"/>
                </a:cxn>
                <a:cxn ang="0">
                  <a:pos x="426" y="362"/>
                </a:cxn>
                <a:cxn ang="0">
                  <a:pos x="379" y="362"/>
                </a:cxn>
                <a:cxn ang="0">
                  <a:pos x="326" y="366"/>
                </a:cxn>
                <a:cxn ang="0">
                  <a:pos x="268" y="375"/>
                </a:cxn>
                <a:cxn ang="0">
                  <a:pos x="222" y="425"/>
                </a:cxn>
                <a:cxn ang="0">
                  <a:pos x="171" y="465"/>
                </a:cxn>
                <a:cxn ang="0">
                  <a:pos x="120" y="493"/>
                </a:cxn>
                <a:cxn ang="0">
                  <a:pos x="69" y="510"/>
                </a:cxn>
                <a:cxn ang="0">
                  <a:pos x="26" y="516"/>
                </a:cxn>
                <a:cxn ang="0">
                  <a:pos x="22" y="490"/>
                </a:cxn>
                <a:cxn ang="0">
                  <a:pos x="80" y="487"/>
                </a:cxn>
                <a:cxn ang="0">
                  <a:pos x="127" y="472"/>
                </a:cxn>
                <a:cxn ang="0">
                  <a:pos x="168" y="452"/>
                </a:cxn>
                <a:cxn ang="0">
                  <a:pos x="204" y="425"/>
                </a:cxn>
                <a:cxn ang="0">
                  <a:pos x="238" y="393"/>
                </a:cxn>
                <a:cxn ang="0">
                  <a:pos x="227" y="357"/>
                </a:cxn>
                <a:cxn ang="0">
                  <a:pos x="206" y="329"/>
                </a:cxn>
                <a:cxn ang="0">
                  <a:pos x="177" y="307"/>
                </a:cxn>
                <a:cxn ang="0">
                  <a:pos x="157" y="289"/>
                </a:cxn>
                <a:cxn ang="0">
                  <a:pos x="188" y="171"/>
                </a:cxn>
                <a:cxn ang="0">
                  <a:pos x="213" y="257"/>
                </a:cxn>
                <a:cxn ang="0">
                  <a:pos x="239" y="343"/>
                </a:cxn>
                <a:cxn ang="0">
                  <a:pos x="270" y="344"/>
                </a:cxn>
                <a:cxn ang="0">
                  <a:pos x="299" y="300"/>
                </a:cxn>
                <a:cxn ang="0">
                  <a:pos x="329" y="253"/>
                </a:cxn>
                <a:cxn ang="0">
                  <a:pos x="351" y="117"/>
                </a:cxn>
                <a:cxn ang="0">
                  <a:pos x="354" y="152"/>
                </a:cxn>
                <a:cxn ang="0">
                  <a:pos x="358" y="212"/>
                </a:cxn>
                <a:cxn ang="0">
                  <a:pos x="392" y="163"/>
                </a:cxn>
                <a:cxn ang="0">
                  <a:pos x="421" y="125"/>
                </a:cxn>
                <a:cxn ang="0">
                  <a:pos x="448" y="89"/>
                </a:cxn>
                <a:cxn ang="0">
                  <a:pos x="474" y="50"/>
                </a:cxn>
                <a:cxn ang="0">
                  <a:pos x="496" y="0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4937768">
            <a:off x="7543800" y="5334001"/>
            <a:ext cx="1087437" cy="1090612"/>
            <a:chOff x="3155" y="2736"/>
            <a:chExt cx="685" cy="687"/>
          </a:xfrm>
        </p:grpSpPr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/>
              <a:ahLst/>
              <a:cxnLst>
                <a:cxn ang="0">
                  <a:pos x="587" y="113"/>
                </a:cxn>
                <a:cxn ang="0">
                  <a:pos x="608" y="100"/>
                </a:cxn>
                <a:cxn ang="0">
                  <a:pos x="619" y="182"/>
                </a:cxn>
                <a:cxn ang="0">
                  <a:pos x="663" y="175"/>
                </a:cxn>
                <a:cxn ang="0">
                  <a:pos x="676" y="191"/>
                </a:cxn>
                <a:cxn ang="0">
                  <a:pos x="650" y="234"/>
                </a:cxn>
                <a:cxn ang="0">
                  <a:pos x="619" y="271"/>
                </a:cxn>
                <a:cxn ang="0">
                  <a:pos x="582" y="304"/>
                </a:cxn>
                <a:cxn ang="0">
                  <a:pos x="561" y="316"/>
                </a:cxn>
                <a:cxn ang="0">
                  <a:pos x="588" y="329"/>
                </a:cxn>
                <a:cxn ang="0">
                  <a:pos x="630" y="348"/>
                </a:cxn>
                <a:cxn ang="0">
                  <a:pos x="662" y="360"/>
                </a:cxn>
                <a:cxn ang="0">
                  <a:pos x="654" y="374"/>
                </a:cxn>
                <a:cxn ang="0">
                  <a:pos x="627" y="403"/>
                </a:cxn>
                <a:cxn ang="0">
                  <a:pos x="596" y="426"/>
                </a:cxn>
                <a:cxn ang="0">
                  <a:pos x="561" y="445"/>
                </a:cxn>
                <a:cxn ang="0">
                  <a:pos x="555" y="462"/>
                </a:cxn>
                <a:cxn ang="0">
                  <a:pos x="583" y="474"/>
                </a:cxn>
                <a:cxn ang="0">
                  <a:pos x="596" y="484"/>
                </a:cxn>
                <a:cxn ang="0">
                  <a:pos x="561" y="497"/>
                </a:cxn>
                <a:cxn ang="0">
                  <a:pos x="578" y="522"/>
                </a:cxn>
                <a:cxn ang="0">
                  <a:pos x="615" y="573"/>
                </a:cxn>
                <a:cxn ang="0">
                  <a:pos x="612" y="601"/>
                </a:cxn>
                <a:cxn ang="0">
                  <a:pos x="555" y="619"/>
                </a:cxn>
                <a:cxn ang="0">
                  <a:pos x="500" y="637"/>
                </a:cxn>
                <a:cxn ang="0">
                  <a:pos x="442" y="641"/>
                </a:cxn>
                <a:cxn ang="0">
                  <a:pos x="407" y="634"/>
                </a:cxn>
                <a:cxn ang="0">
                  <a:pos x="392" y="665"/>
                </a:cxn>
                <a:cxn ang="0">
                  <a:pos x="355" y="638"/>
                </a:cxn>
                <a:cxn ang="0">
                  <a:pos x="314" y="617"/>
                </a:cxn>
                <a:cxn ang="0">
                  <a:pos x="268" y="603"/>
                </a:cxn>
                <a:cxn ang="0">
                  <a:pos x="247" y="598"/>
                </a:cxn>
                <a:cxn ang="0">
                  <a:pos x="223" y="612"/>
                </a:cxn>
                <a:cxn ang="0">
                  <a:pos x="176" y="643"/>
                </a:cxn>
                <a:cxn ang="0">
                  <a:pos x="113" y="671"/>
                </a:cxn>
                <a:cxn ang="0">
                  <a:pos x="44" y="684"/>
                </a:cxn>
                <a:cxn ang="0">
                  <a:pos x="26" y="635"/>
                </a:cxn>
                <a:cxn ang="0">
                  <a:pos x="81" y="633"/>
                </a:cxn>
                <a:cxn ang="0">
                  <a:pos x="137" y="621"/>
                </a:cxn>
                <a:cxn ang="0">
                  <a:pos x="187" y="599"/>
                </a:cxn>
                <a:cxn ang="0">
                  <a:pos x="193" y="570"/>
                </a:cxn>
                <a:cxn ang="0">
                  <a:pos x="165" y="546"/>
                </a:cxn>
                <a:cxn ang="0">
                  <a:pos x="133" y="526"/>
                </a:cxn>
                <a:cxn ang="0">
                  <a:pos x="97" y="511"/>
                </a:cxn>
                <a:cxn ang="0">
                  <a:pos x="88" y="503"/>
                </a:cxn>
                <a:cxn ang="0">
                  <a:pos x="120" y="503"/>
                </a:cxn>
                <a:cxn ang="0">
                  <a:pos x="131" y="471"/>
                </a:cxn>
                <a:cxn ang="0">
                  <a:pos x="85" y="406"/>
                </a:cxn>
                <a:cxn ang="0">
                  <a:pos x="81" y="383"/>
                </a:cxn>
                <a:cxn ang="0">
                  <a:pos x="111" y="395"/>
                </a:cxn>
                <a:cxn ang="0">
                  <a:pos x="111" y="326"/>
                </a:cxn>
                <a:cxn ang="0">
                  <a:pos x="148" y="252"/>
                </a:cxn>
                <a:cxn ang="0">
                  <a:pos x="169" y="172"/>
                </a:cxn>
                <a:cxn ang="0">
                  <a:pos x="220" y="235"/>
                </a:cxn>
                <a:cxn ang="0">
                  <a:pos x="273" y="259"/>
                </a:cxn>
                <a:cxn ang="0">
                  <a:pos x="298" y="218"/>
                </a:cxn>
                <a:cxn ang="0">
                  <a:pos x="314" y="140"/>
                </a:cxn>
                <a:cxn ang="0">
                  <a:pos x="388" y="114"/>
                </a:cxn>
                <a:cxn ang="0">
                  <a:pos x="396" y="175"/>
                </a:cxn>
                <a:cxn ang="0">
                  <a:pos x="490" y="63"/>
                </a:cxn>
                <a:cxn ang="0">
                  <a:pos x="538" y="58"/>
                </a:cxn>
                <a:cxn ang="0">
                  <a:pos x="563" y="10"/>
                </a:cxn>
                <a:cxn ang="0">
                  <a:pos x="574" y="94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/>
              <a:ahLst/>
              <a:cxnLst>
                <a:cxn ang="0">
                  <a:pos x="484" y="40"/>
                </a:cxn>
                <a:cxn ang="0">
                  <a:pos x="458" y="93"/>
                </a:cxn>
                <a:cxn ang="0">
                  <a:pos x="423" y="144"/>
                </a:cxn>
                <a:cxn ang="0">
                  <a:pos x="520" y="108"/>
                </a:cxn>
                <a:cxn ang="0">
                  <a:pos x="475" y="130"/>
                </a:cxn>
                <a:cxn ang="0">
                  <a:pos x="433" y="153"/>
                </a:cxn>
                <a:cxn ang="0">
                  <a:pos x="397" y="181"/>
                </a:cxn>
                <a:cxn ang="0">
                  <a:pos x="367" y="217"/>
                </a:cxn>
                <a:cxn ang="0">
                  <a:pos x="351" y="250"/>
                </a:cxn>
                <a:cxn ang="0">
                  <a:pos x="347" y="262"/>
                </a:cxn>
                <a:cxn ang="0">
                  <a:pos x="370" y="253"/>
                </a:cxn>
                <a:cxn ang="0">
                  <a:pos x="396" y="244"/>
                </a:cxn>
                <a:cxn ang="0">
                  <a:pos x="421" y="236"/>
                </a:cxn>
                <a:cxn ang="0">
                  <a:pos x="447" y="231"/>
                </a:cxn>
                <a:cxn ang="0">
                  <a:pos x="474" y="227"/>
                </a:cxn>
                <a:cxn ang="0">
                  <a:pos x="458" y="232"/>
                </a:cxn>
                <a:cxn ang="0">
                  <a:pos x="421" y="241"/>
                </a:cxn>
                <a:cxn ang="0">
                  <a:pos x="387" y="256"/>
                </a:cxn>
                <a:cxn ang="0">
                  <a:pos x="354" y="272"/>
                </a:cxn>
                <a:cxn ang="0">
                  <a:pos x="326" y="294"/>
                </a:cxn>
                <a:cxn ang="0">
                  <a:pos x="310" y="312"/>
                </a:cxn>
                <a:cxn ang="0">
                  <a:pos x="297" y="330"/>
                </a:cxn>
                <a:cxn ang="0">
                  <a:pos x="285" y="353"/>
                </a:cxn>
                <a:cxn ang="0">
                  <a:pos x="312" y="356"/>
                </a:cxn>
                <a:cxn ang="0">
                  <a:pos x="357" y="356"/>
                </a:cxn>
                <a:cxn ang="0">
                  <a:pos x="405" y="356"/>
                </a:cxn>
                <a:cxn ang="0">
                  <a:pos x="451" y="363"/>
                </a:cxn>
                <a:cxn ang="0">
                  <a:pos x="493" y="379"/>
                </a:cxn>
                <a:cxn ang="0">
                  <a:pos x="506" y="389"/>
                </a:cxn>
                <a:cxn ang="0">
                  <a:pos x="469" y="371"/>
                </a:cxn>
                <a:cxn ang="0">
                  <a:pos x="426" y="362"/>
                </a:cxn>
                <a:cxn ang="0">
                  <a:pos x="379" y="362"/>
                </a:cxn>
                <a:cxn ang="0">
                  <a:pos x="326" y="366"/>
                </a:cxn>
                <a:cxn ang="0">
                  <a:pos x="268" y="375"/>
                </a:cxn>
                <a:cxn ang="0">
                  <a:pos x="222" y="425"/>
                </a:cxn>
                <a:cxn ang="0">
                  <a:pos x="171" y="465"/>
                </a:cxn>
                <a:cxn ang="0">
                  <a:pos x="120" y="493"/>
                </a:cxn>
                <a:cxn ang="0">
                  <a:pos x="69" y="510"/>
                </a:cxn>
                <a:cxn ang="0">
                  <a:pos x="26" y="516"/>
                </a:cxn>
                <a:cxn ang="0">
                  <a:pos x="22" y="490"/>
                </a:cxn>
                <a:cxn ang="0">
                  <a:pos x="80" y="487"/>
                </a:cxn>
                <a:cxn ang="0">
                  <a:pos x="127" y="472"/>
                </a:cxn>
                <a:cxn ang="0">
                  <a:pos x="168" y="452"/>
                </a:cxn>
                <a:cxn ang="0">
                  <a:pos x="204" y="425"/>
                </a:cxn>
                <a:cxn ang="0">
                  <a:pos x="238" y="393"/>
                </a:cxn>
                <a:cxn ang="0">
                  <a:pos x="227" y="357"/>
                </a:cxn>
                <a:cxn ang="0">
                  <a:pos x="206" y="329"/>
                </a:cxn>
                <a:cxn ang="0">
                  <a:pos x="177" y="307"/>
                </a:cxn>
                <a:cxn ang="0">
                  <a:pos x="157" y="289"/>
                </a:cxn>
                <a:cxn ang="0">
                  <a:pos x="188" y="171"/>
                </a:cxn>
                <a:cxn ang="0">
                  <a:pos x="213" y="257"/>
                </a:cxn>
                <a:cxn ang="0">
                  <a:pos x="239" y="343"/>
                </a:cxn>
                <a:cxn ang="0">
                  <a:pos x="270" y="344"/>
                </a:cxn>
                <a:cxn ang="0">
                  <a:pos x="299" y="300"/>
                </a:cxn>
                <a:cxn ang="0">
                  <a:pos x="329" y="253"/>
                </a:cxn>
                <a:cxn ang="0">
                  <a:pos x="351" y="117"/>
                </a:cxn>
                <a:cxn ang="0">
                  <a:pos x="354" y="152"/>
                </a:cxn>
                <a:cxn ang="0">
                  <a:pos x="358" y="212"/>
                </a:cxn>
                <a:cxn ang="0">
                  <a:pos x="392" y="163"/>
                </a:cxn>
                <a:cxn ang="0">
                  <a:pos x="421" y="125"/>
                </a:cxn>
                <a:cxn ang="0">
                  <a:pos x="448" y="89"/>
                </a:cxn>
                <a:cxn ang="0">
                  <a:pos x="474" y="50"/>
                </a:cxn>
                <a:cxn ang="0">
                  <a:pos x="496" y="0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4937768">
            <a:off x="1906588" y="5921375"/>
            <a:ext cx="1087437" cy="1090613"/>
            <a:chOff x="3155" y="2736"/>
            <a:chExt cx="685" cy="687"/>
          </a:xfrm>
        </p:grpSpPr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/>
              <a:ahLst/>
              <a:cxnLst>
                <a:cxn ang="0">
                  <a:pos x="587" y="113"/>
                </a:cxn>
                <a:cxn ang="0">
                  <a:pos x="608" y="100"/>
                </a:cxn>
                <a:cxn ang="0">
                  <a:pos x="619" y="182"/>
                </a:cxn>
                <a:cxn ang="0">
                  <a:pos x="663" y="175"/>
                </a:cxn>
                <a:cxn ang="0">
                  <a:pos x="676" y="191"/>
                </a:cxn>
                <a:cxn ang="0">
                  <a:pos x="650" y="234"/>
                </a:cxn>
                <a:cxn ang="0">
                  <a:pos x="619" y="271"/>
                </a:cxn>
                <a:cxn ang="0">
                  <a:pos x="582" y="304"/>
                </a:cxn>
                <a:cxn ang="0">
                  <a:pos x="561" y="316"/>
                </a:cxn>
                <a:cxn ang="0">
                  <a:pos x="588" y="329"/>
                </a:cxn>
                <a:cxn ang="0">
                  <a:pos x="630" y="348"/>
                </a:cxn>
                <a:cxn ang="0">
                  <a:pos x="662" y="360"/>
                </a:cxn>
                <a:cxn ang="0">
                  <a:pos x="654" y="374"/>
                </a:cxn>
                <a:cxn ang="0">
                  <a:pos x="627" y="403"/>
                </a:cxn>
                <a:cxn ang="0">
                  <a:pos x="596" y="426"/>
                </a:cxn>
                <a:cxn ang="0">
                  <a:pos x="561" y="445"/>
                </a:cxn>
                <a:cxn ang="0">
                  <a:pos x="555" y="462"/>
                </a:cxn>
                <a:cxn ang="0">
                  <a:pos x="583" y="474"/>
                </a:cxn>
                <a:cxn ang="0">
                  <a:pos x="596" y="484"/>
                </a:cxn>
                <a:cxn ang="0">
                  <a:pos x="561" y="497"/>
                </a:cxn>
                <a:cxn ang="0">
                  <a:pos x="578" y="522"/>
                </a:cxn>
                <a:cxn ang="0">
                  <a:pos x="615" y="573"/>
                </a:cxn>
                <a:cxn ang="0">
                  <a:pos x="612" y="601"/>
                </a:cxn>
                <a:cxn ang="0">
                  <a:pos x="555" y="619"/>
                </a:cxn>
                <a:cxn ang="0">
                  <a:pos x="500" y="637"/>
                </a:cxn>
                <a:cxn ang="0">
                  <a:pos x="442" y="641"/>
                </a:cxn>
                <a:cxn ang="0">
                  <a:pos x="407" y="634"/>
                </a:cxn>
                <a:cxn ang="0">
                  <a:pos x="392" y="665"/>
                </a:cxn>
                <a:cxn ang="0">
                  <a:pos x="355" y="638"/>
                </a:cxn>
                <a:cxn ang="0">
                  <a:pos x="314" y="617"/>
                </a:cxn>
                <a:cxn ang="0">
                  <a:pos x="268" y="603"/>
                </a:cxn>
                <a:cxn ang="0">
                  <a:pos x="247" y="598"/>
                </a:cxn>
                <a:cxn ang="0">
                  <a:pos x="223" y="612"/>
                </a:cxn>
                <a:cxn ang="0">
                  <a:pos x="176" y="643"/>
                </a:cxn>
                <a:cxn ang="0">
                  <a:pos x="113" y="671"/>
                </a:cxn>
                <a:cxn ang="0">
                  <a:pos x="44" y="684"/>
                </a:cxn>
                <a:cxn ang="0">
                  <a:pos x="26" y="635"/>
                </a:cxn>
                <a:cxn ang="0">
                  <a:pos x="81" y="633"/>
                </a:cxn>
                <a:cxn ang="0">
                  <a:pos x="137" y="621"/>
                </a:cxn>
                <a:cxn ang="0">
                  <a:pos x="187" y="599"/>
                </a:cxn>
                <a:cxn ang="0">
                  <a:pos x="193" y="570"/>
                </a:cxn>
                <a:cxn ang="0">
                  <a:pos x="165" y="546"/>
                </a:cxn>
                <a:cxn ang="0">
                  <a:pos x="133" y="526"/>
                </a:cxn>
                <a:cxn ang="0">
                  <a:pos x="97" y="511"/>
                </a:cxn>
                <a:cxn ang="0">
                  <a:pos x="88" y="503"/>
                </a:cxn>
                <a:cxn ang="0">
                  <a:pos x="120" y="503"/>
                </a:cxn>
                <a:cxn ang="0">
                  <a:pos x="131" y="471"/>
                </a:cxn>
                <a:cxn ang="0">
                  <a:pos x="85" y="406"/>
                </a:cxn>
                <a:cxn ang="0">
                  <a:pos x="81" y="383"/>
                </a:cxn>
                <a:cxn ang="0">
                  <a:pos x="111" y="395"/>
                </a:cxn>
                <a:cxn ang="0">
                  <a:pos x="111" y="326"/>
                </a:cxn>
                <a:cxn ang="0">
                  <a:pos x="148" y="252"/>
                </a:cxn>
                <a:cxn ang="0">
                  <a:pos x="169" y="172"/>
                </a:cxn>
                <a:cxn ang="0">
                  <a:pos x="220" y="235"/>
                </a:cxn>
                <a:cxn ang="0">
                  <a:pos x="273" y="259"/>
                </a:cxn>
                <a:cxn ang="0">
                  <a:pos x="298" y="218"/>
                </a:cxn>
                <a:cxn ang="0">
                  <a:pos x="314" y="140"/>
                </a:cxn>
                <a:cxn ang="0">
                  <a:pos x="388" y="114"/>
                </a:cxn>
                <a:cxn ang="0">
                  <a:pos x="396" y="175"/>
                </a:cxn>
                <a:cxn ang="0">
                  <a:pos x="490" y="63"/>
                </a:cxn>
                <a:cxn ang="0">
                  <a:pos x="538" y="58"/>
                </a:cxn>
                <a:cxn ang="0">
                  <a:pos x="563" y="10"/>
                </a:cxn>
                <a:cxn ang="0">
                  <a:pos x="574" y="94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/>
              <a:ahLst/>
              <a:cxnLst>
                <a:cxn ang="0">
                  <a:pos x="484" y="40"/>
                </a:cxn>
                <a:cxn ang="0">
                  <a:pos x="458" y="93"/>
                </a:cxn>
                <a:cxn ang="0">
                  <a:pos x="423" y="144"/>
                </a:cxn>
                <a:cxn ang="0">
                  <a:pos x="520" y="108"/>
                </a:cxn>
                <a:cxn ang="0">
                  <a:pos x="475" y="130"/>
                </a:cxn>
                <a:cxn ang="0">
                  <a:pos x="433" y="153"/>
                </a:cxn>
                <a:cxn ang="0">
                  <a:pos x="397" y="181"/>
                </a:cxn>
                <a:cxn ang="0">
                  <a:pos x="367" y="217"/>
                </a:cxn>
                <a:cxn ang="0">
                  <a:pos x="351" y="250"/>
                </a:cxn>
                <a:cxn ang="0">
                  <a:pos x="347" y="262"/>
                </a:cxn>
                <a:cxn ang="0">
                  <a:pos x="370" y="253"/>
                </a:cxn>
                <a:cxn ang="0">
                  <a:pos x="396" y="244"/>
                </a:cxn>
                <a:cxn ang="0">
                  <a:pos x="421" y="236"/>
                </a:cxn>
                <a:cxn ang="0">
                  <a:pos x="447" y="231"/>
                </a:cxn>
                <a:cxn ang="0">
                  <a:pos x="474" y="227"/>
                </a:cxn>
                <a:cxn ang="0">
                  <a:pos x="458" y="232"/>
                </a:cxn>
                <a:cxn ang="0">
                  <a:pos x="421" y="241"/>
                </a:cxn>
                <a:cxn ang="0">
                  <a:pos x="387" y="256"/>
                </a:cxn>
                <a:cxn ang="0">
                  <a:pos x="354" y="272"/>
                </a:cxn>
                <a:cxn ang="0">
                  <a:pos x="326" y="294"/>
                </a:cxn>
                <a:cxn ang="0">
                  <a:pos x="310" y="312"/>
                </a:cxn>
                <a:cxn ang="0">
                  <a:pos x="297" y="330"/>
                </a:cxn>
                <a:cxn ang="0">
                  <a:pos x="285" y="353"/>
                </a:cxn>
                <a:cxn ang="0">
                  <a:pos x="312" y="356"/>
                </a:cxn>
                <a:cxn ang="0">
                  <a:pos x="357" y="356"/>
                </a:cxn>
                <a:cxn ang="0">
                  <a:pos x="405" y="356"/>
                </a:cxn>
                <a:cxn ang="0">
                  <a:pos x="451" y="363"/>
                </a:cxn>
                <a:cxn ang="0">
                  <a:pos x="493" y="379"/>
                </a:cxn>
                <a:cxn ang="0">
                  <a:pos x="506" y="389"/>
                </a:cxn>
                <a:cxn ang="0">
                  <a:pos x="469" y="371"/>
                </a:cxn>
                <a:cxn ang="0">
                  <a:pos x="426" y="362"/>
                </a:cxn>
                <a:cxn ang="0">
                  <a:pos x="379" y="362"/>
                </a:cxn>
                <a:cxn ang="0">
                  <a:pos x="326" y="366"/>
                </a:cxn>
                <a:cxn ang="0">
                  <a:pos x="268" y="375"/>
                </a:cxn>
                <a:cxn ang="0">
                  <a:pos x="222" y="425"/>
                </a:cxn>
                <a:cxn ang="0">
                  <a:pos x="171" y="465"/>
                </a:cxn>
                <a:cxn ang="0">
                  <a:pos x="120" y="493"/>
                </a:cxn>
                <a:cxn ang="0">
                  <a:pos x="69" y="510"/>
                </a:cxn>
                <a:cxn ang="0">
                  <a:pos x="26" y="516"/>
                </a:cxn>
                <a:cxn ang="0">
                  <a:pos x="22" y="490"/>
                </a:cxn>
                <a:cxn ang="0">
                  <a:pos x="80" y="487"/>
                </a:cxn>
                <a:cxn ang="0">
                  <a:pos x="127" y="472"/>
                </a:cxn>
                <a:cxn ang="0">
                  <a:pos x="168" y="452"/>
                </a:cxn>
                <a:cxn ang="0">
                  <a:pos x="204" y="425"/>
                </a:cxn>
                <a:cxn ang="0">
                  <a:pos x="238" y="393"/>
                </a:cxn>
                <a:cxn ang="0">
                  <a:pos x="227" y="357"/>
                </a:cxn>
                <a:cxn ang="0">
                  <a:pos x="206" y="329"/>
                </a:cxn>
                <a:cxn ang="0">
                  <a:pos x="177" y="307"/>
                </a:cxn>
                <a:cxn ang="0">
                  <a:pos x="157" y="289"/>
                </a:cxn>
                <a:cxn ang="0">
                  <a:pos x="188" y="171"/>
                </a:cxn>
                <a:cxn ang="0">
                  <a:pos x="213" y="257"/>
                </a:cxn>
                <a:cxn ang="0">
                  <a:pos x="239" y="343"/>
                </a:cxn>
                <a:cxn ang="0">
                  <a:pos x="270" y="344"/>
                </a:cxn>
                <a:cxn ang="0">
                  <a:pos x="299" y="300"/>
                </a:cxn>
                <a:cxn ang="0">
                  <a:pos x="329" y="253"/>
                </a:cxn>
                <a:cxn ang="0">
                  <a:pos x="351" y="117"/>
                </a:cxn>
                <a:cxn ang="0">
                  <a:pos x="354" y="152"/>
                </a:cxn>
                <a:cxn ang="0">
                  <a:pos x="358" y="212"/>
                </a:cxn>
                <a:cxn ang="0">
                  <a:pos x="392" y="163"/>
                </a:cxn>
                <a:cxn ang="0">
                  <a:pos x="421" y="125"/>
                </a:cxn>
                <a:cxn ang="0">
                  <a:pos x="448" y="89"/>
                </a:cxn>
                <a:cxn ang="0">
                  <a:pos x="474" y="50"/>
                </a:cxn>
                <a:cxn ang="0">
                  <a:pos x="496" y="0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-1101762">
            <a:off x="4953000" y="8482013"/>
            <a:ext cx="685800" cy="792162"/>
            <a:chOff x="2736" y="1920"/>
            <a:chExt cx="457" cy="595"/>
          </a:xfrm>
        </p:grpSpPr>
        <p:sp>
          <p:nvSpPr>
            <p:cNvPr id="65554" name="Freeform 18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/>
              <a:ahLst/>
              <a:cxnLst>
                <a:cxn ang="0">
                  <a:pos x="98" y="51"/>
                </a:cxn>
                <a:cxn ang="0">
                  <a:pos x="148" y="64"/>
                </a:cxn>
                <a:cxn ang="0">
                  <a:pos x="161" y="18"/>
                </a:cxn>
                <a:cxn ang="0">
                  <a:pos x="187" y="27"/>
                </a:cxn>
                <a:cxn ang="0">
                  <a:pos x="217" y="73"/>
                </a:cxn>
                <a:cxn ang="0">
                  <a:pos x="236" y="126"/>
                </a:cxn>
                <a:cxn ang="0">
                  <a:pos x="249" y="109"/>
                </a:cxn>
                <a:cxn ang="0">
                  <a:pos x="284" y="73"/>
                </a:cxn>
                <a:cxn ang="0">
                  <a:pos x="298" y="74"/>
                </a:cxn>
                <a:cxn ang="0">
                  <a:pos x="316" y="114"/>
                </a:cxn>
                <a:cxn ang="0">
                  <a:pos x="325" y="158"/>
                </a:cxn>
                <a:cxn ang="0">
                  <a:pos x="335" y="166"/>
                </a:cxn>
                <a:cxn ang="0">
                  <a:pos x="345" y="154"/>
                </a:cxn>
                <a:cxn ang="0">
                  <a:pos x="360" y="136"/>
                </a:cxn>
                <a:cxn ang="0">
                  <a:pos x="372" y="169"/>
                </a:cxn>
                <a:cxn ang="0">
                  <a:pos x="404" y="158"/>
                </a:cxn>
                <a:cxn ang="0">
                  <a:pos x="438" y="146"/>
                </a:cxn>
                <a:cxn ang="0">
                  <a:pos x="444" y="184"/>
                </a:cxn>
                <a:cxn ang="0">
                  <a:pos x="442" y="249"/>
                </a:cxn>
                <a:cxn ang="0">
                  <a:pos x="417" y="309"/>
                </a:cxn>
                <a:cxn ang="0">
                  <a:pos x="457" y="318"/>
                </a:cxn>
                <a:cxn ang="0">
                  <a:pos x="413" y="345"/>
                </a:cxn>
                <a:cxn ang="0">
                  <a:pos x="376" y="380"/>
                </a:cxn>
                <a:cxn ang="0">
                  <a:pos x="353" y="413"/>
                </a:cxn>
                <a:cxn ang="0">
                  <a:pos x="357" y="444"/>
                </a:cxn>
                <a:cxn ang="0">
                  <a:pos x="369" y="513"/>
                </a:cxn>
                <a:cxn ang="0">
                  <a:pos x="354" y="589"/>
                </a:cxn>
                <a:cxn ang="0">
                  <a:pos x="329" y="560"/>
                </a:cxn>
                <a:cxn ang="0">
                  <a:pos x="339" y="498"/>
                </a:cxn>
                <a:cxn ang="0">
                  <a:pos x="331" y="439"/>
                </a:cxn>
                <a:cxn ang="0">
                  <a:pos x="294" y="459"/>
                </a:cxn>
                <a:cxn ang="0">
                  <a:pos x="262" y="486"/>
                </a:cxn>
                <a:cxn ang="0">
                  <a:pos x="244" y="502"/>
                </a:cxn>
                <a:cxn ang="0">
                  <a:pos x="259" y="459"/>
                </a:cxn>
                <a:cxn ang="0">
                  <a:pos x="220" y="466"/>
                </a:cxn>
                <a:cxn ang="0">
                  <a:pos x="176" y="479"/>
                </a:cxn>
                <a:cxn ang="0">
                  <a:pos x="153" y="479"/>
                </a:cxn>
                <a:cxn ang="0">
                  <a:pos x="167" y="467"/>
                </a:cxn>
                <a:cxn ang="0">
                  <a:pos x="179" y="454"/>
                </a:cxn>
                <a:cxn ang="0">
                  <a:pos x="154" y="445"/>
                </a:cxn>
                <a:cxn ang="0">
                  <a:pos x="113" y="436"/>
                </a:cxn>
                <a:cxn ang="0">
                  <a:pos x="68" y="416"/>
                </a:cxn>
                <a:cxn ang="0">
                  <a:pos x="71" y="389"/>
                </a:cxn>
                <a:cxn ang="0">
                  <a:pos x="33" y="362"/>
                </a:cxn>
                <a:cxn ang="0">
                  <a:pos x="0" y="327"/>
                </a:cxn>
                <a:cxn ang="0">
                  <a:pos x="77" y="303"/>
                </a:cxn>
                <a:cxn ang="0">
                  <a:pos x="107" y="308"/>
                </a:cxn>
                <a:cxn ang="0">
                  <a:pos x="125" y="312"/>
                </a:cxn>
                <a:cxn ang="0">
                  <a:pos x="110" y="291"/>
                </a:cxn>
                <a:cxn ang="0">
                  <a:pos x="75" y="268"/>
                </a:cxn>
                <a:cxn ang="0">
                  <a:pos x="37" y="241"/>
                </a:cxn>
                <a:cxn ang="0">
                  <a:pos x="49" y="194"/>
                </a:cxn>
                <a:cxn ang="0">
                  <a:pos x="84" y="203"/>
                </a:cxn>
                <a:cxn ang="0">
                  <a:pos x="114" y="199"/>
                </a:cxn>
                <a:cxn ang="0">
                  <a:pos x="69" y="112"/>
                </a:cxn>
                <a:cxn ang="0">
                  <a:pos x="48" y="74"/>
                </a:cxn>
                <a:cxn ang="0">
                  <a:pos x="27" y="51"/>
                </a:cxn>
                <a:cxn ang="0">
                  <a:pos x="22" y="41"/>
                </a:cxn>
                <a:cxn ang="0">
                  <a:pos x="58" y="50"/>
                </a:cxn>
                <a:cxn ang="0">
                  <a:pos x="91" y="63"/>
                </a:cxn>
              </a:cxnLst>
              <a:rect l="0" t="0" r="r" b="b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56" y="62"/>
                </a:cxn>
                <a:cxn ang="0">
                  <a:pos x="81" y="101"/>
                </a:cxn>
                <a:cxn ang="0">
                  <a:pos x="84" y="48"/>
                </a:cxn>
                <a:cxn ang="0">
                  <a:pos x="98" y="118"/>
                </a:cxn>
                <a:cxn ang="0">
                  <a:pos x="137" y="174"/>
                </a:cxn>
                <a:cxn ang="0">
                  <a:pos x="143" y="182"/>
                </a:cxn>
                <a:cxn ang="0">
                  <a:pos x="147" y="132"/>
                </a:cxn>
                <a:cxn ang="0">
                  <a:pos x="152" y="116"/>
                </a:cxn>
                <a:cxn ang="0">
                  <a:pos x="170" y="222"/>
                </a:cxn>
                <a:cxn ang="0">
                  <a:pos x="189" y="246"/>
                </a:cxn>
                <a:cxn ang="0">
                  <a:pos x="210" y="210"/>
                </a:cxn>
                <a:cxn ang="0">
                  <a:pos x="237" y="146"/>
                </a:cxn>
                <a:cxn ang="0">
                  <a:pos x="284" y="98"/>
                </a:cxn>
                <a:cxn ang="0">
                  <a:pos x="241" y="143"/>
                </a:cxn>
                <a:cxn ang="0">
                  <a:pos x="216" y="210"/>
                </a:cxn>
                <a:cxn ang="0">
                  <a:pos x="221" y="296"/>
                </a:cxn>
                <a:cxn ang="0">
                  <a:pos x="248" y="386"/>
                </a:cxn>
                <a:cxn ang="0">
                  <a:pos x="244" y="462"/>
                </a:cxn>
                <a:cxn ang="0">
                  <a:pos x="228" y="453"/>
                </a:cxn>
                <a:cxn ang="0">
                  <a:pos x="237" y="377"/>
                </a:cxn>
                <a:cxn ang="0">
                  <a:pos x="220" y="313"/>
                </a:cxn>
                <a:cxn ang="0">
                  <a:pos x="190" y="288"/>
                </a:cxn>
                <a:cxn ang="0">
                  <a:pos x="165" y="295"/>
                </a:cxn>
                <a:cxn ang="0">
                  <a:pos x="139" y="308"/>
                </a:cxn>
                <a:cxn ang="0">
                  <a:pos x="122" y="319"/>
                </a:cxn>
                <a:cxn ang="0">
                  <a:pos x="20" y="269"/>
                </a:cxn>
                <a:cxn ang="0">
                  <a:pos x="53" y="272"/>
                </a:cxn>
                <a:cxn ang="0">
                  <a:pos x="86" y="274"/>
                </a:cxn>
                <a:cxn ang="0">
                  <a:pos x="120" y="275"/>
                </a:cxn>
                <a:cxn ang="0">
                  <a:pos x="152" y="277"/>
                </a:cxn>
                <a:cxn ang="0">
                  <a:pos x="185" y="279"/>
                </a:cxn>
                <a:cxn ang="0">
                  <a:pos x="184" y="257"/>
                </a:cxn>
                <a:cxn ang="0">
                  <a:pos x="161" y="225"/>
                </a:cxn>
                <a:cxn ang="0">
                  <a:pos x="135" y="193"/>
                </a:cxn>
                <a:cxn ang="0">
                  <a:pos x="113" y="179"/>
                </a:cxn>
                <a:cxn ang="0">
                  <a:pos x="90" y="165"/>
                </a:cxn>
                <a:cxn ang="0">
                  <a:pos x="69" y="154"/>
                </a:cxn>
                <a:cxn ang="0">
                  <a:pos x="45" y="143"/>
                </a:cxn>
                <a:cxn ang="0">
                  <a:pos x="22" y="136"/>
                </a:cxn>
                <a:cxn ang="0">
                  <a:pos x="43" y="141"/>
                </a:cxn>
                <a:cxn ang="0">
                  <a:pos x="84" y="155"/>
                </a:cxn>
                <a:cxn ang="0">
                  <a:pos x="124" y="174"/>
                </a:cxn>
                <a:cxn ang="0">
                  <a:pos x="95" y="138"/>
                </a:cxn>
                <a:cxn ang="0">
                  <a:pos x="75" y="106"/>
                </a:cxn>
                <a:cxn ang="0">
                  <a:pos x="57" y="78"/>
                </a:cxn>
                <a:cxn ang="0">
                  <a:pos x="38" y="50"/>
                </a:cxn>
                <a:cxn ang="0">
                  <a:pos x="12" y="23"/>
                </a:cxn>
              </a:cxnLst>
              <a:rect l="0" t="0" r="r" b="b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352800" y="8786813"/>
            <a:ext cx="1087438" cy="1090612"/>
            <a:chOff x="3155" y="2736"/>
            <a:chExt cx="685" cy="687"/>
          </a:xfrm>
        </p:grpSpPr>
        <p:sp>
          <p:nvSpPr>
            <p:cNvPr id="65557" name="Freeform 2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/>
              <a:ahLst/>
              <a:cxnLst>
                <a:cxn ang="0">
                  <a:pos x="587" y="113"/>
                </a:cxn>
                <a:cxn ang="0">
                  <a:pos x="608" y="100"/>
                </a:cxn>
                <a:cxn ang="0">
                  <a:pos x="619" y="182"/>
                </a:cxn>
                <a:cxn ang="0">
                  <a:pos x="663" y="175"/>
                </a:cxn>
                <a:cxn ang="0">
                  <a:pos x="676" y="191"/>
                </a:cxn>
                <a:cxn ang="0">
                  <a:pos x="650" y="234"/>
                </a:cxn>
                <a:cxn ang="0">
                  <a:pos x="619" y="271"/>
                </a:cxn>
                <a:cxn ang="0">
                  <a:pos x="582" y="304"/>
                </a:cxn>
                <a:cxn ang="0">
                  <a:pos x="561" y="316"/>
                </a:cxn>
                <a:cxn ang="0">
                  <a:pos x="588" y="329"/>
                </a:cxn>
                <a:cxn ang="0">
                  <a:pos x="630" y="348"/>
                </a:cxn>
                <a:cxn ang="0">
                  <a:pos x="662" y="360"/>
                </a:cxn>
                <a:cxn ang="0">
                  <a:pos x="654" y="374"/>
                </a:cxn>
                <a:cxn ang="0">
                  <a:pos x="627" y="403"/>
                </a:cxn>
                <a:cxn ang="0">
                  <a:pos x="596" y="426"/>
                </a:cxn>
                <a:cxn ang="0">
                  <a:pos x="561" y="445"/>
                </a:cxn>
                <a:cxn ang="0">
                  <a:pos x="555" y="462"/>
                </a:cxn>
                <a:cxn ang="0">
                  <a:pos x="583" y="474"/>
                </a:cxn>
                <a:cxn ang="0">
                  <a:pos x="596" y="484"/>
                </a:cxn>
                <a:cxn ang="0">
                  <a:pos x="561" y="497"/>
                </a:cxn>
                <a:cxn ang="0">
                  <a:pos x="578" y="522"/>
                </a:cxn>
                <a:cxn ang="0">
                  <a:pos x="615" y="573"/>
                </a:cxn>
                <a:cxn ang="0">
                  <a:pos x="612" y="601"/>
                </a:cxn>
                <a:cxn ang="0">
                  <a:pos x="555" y="619"/>
                </a:cxn>
                <a:cxn ang="0">
                  <a:pos x="500" y="637"/>
                </a:cxn>
                <a:cxn ang="0">
                  <a:pos x="442" y="641"/>
                </a:cxn>
                <a:cxn ang="0">
                  <a:pos x="407" y="634"/>
                </a:cxn>
                <a:cxn ang="0">
                  <a:pos x="392" y="665"/>
                </a:cxn>
                <a:cxn ang="0">
                  <a:pos x="355" y="638"/>
                </a:cxn>
                <a:cxn ang="0">
                  <a:pos x="314" y="617"/>
                </a:cxn>
                <a:cxn ang="0">
                  <a:pos x="268" y="603"/>
                </a:cxn>
                <a:cxn ang="0">
                  <a:pos x="247" y="598"/>
                </a:cxn>
                <a:cxn ang="0">
                  <a:pos x="223" y="612"/>
                </a:cxn>
                <a:cxn ang="0">
                  <a:pos x="176" y="643"/>
                </a:cxn>
                <a:cxn ang="0">
                  <a:pos x="113" y="671"/>
                </a:cxn>
                <a:cxn ang="0">
                  <a:pos x="44" y="684"/>
                </a:cxn>
                <a:cxn ang="0">
                  <a:pos x="26" y="635"/>
                </a:cxn>
                <a:cxn ang="0">
                  <a:pos x="81" y="633"/>
                </a:cxn>
                <a:cxn ang="0">
                  <a:pos x="137" y="621"/>
                </a:cxn>
                <a:cxn ang="0">
                  <a:pos x="187" y="599"/>
                </a:cxn>
                <a:cxn ang="0">
                  <a:pos x="193" y="570"/>
                </a:cxn>
                <a:cxn ang="0">
                  <a:pos x="165" y="546"/>
                </a:cxn>
                <a:cxn ang="0">
                  <a:pos x="133" y="526"/>
                </a:cxn>
                <a:cxn ang="0">
                  <a:pos x="97" y="511"/>
                </a:cxn>
                <a:cxn ang="0">
                  <a:pos x="88" y="503"/>
                </a:cxn>
                <a:cxn ang="0">
                  <a:pos x="120" y="503"/>
                </a:cxn>
                <a:cxn ang="0">
                  <a:pos x="131" y="471"/>
                </a:cxn>
                <a:cxn ang="0">
                  <a:pos x="85" y="406"/>
                </a:cxn>
                <a:cxn ang="0">
                  <a:pos x="81" y="383"/>
                </a:cxn>
                <a:cxn ang="0">
                  <a:pos x="111" y="395"/>
                </a:cxn>
                <a:cxn ang="0">
                  <a:pos x="111" y="326"/>
                </a:cxn>
                <a:cxn ang="0">
                  <a:pos x="148" y="252"/>
                </a:cxn>
                <a:cxn ang="0">
                  <a:pos x="169" y="172"/>
                </a:cxn>
                <a:cxn ang="0">
                  <a:pos x="220" y="235"/>
                </a:cxn>
                <a:cxn ang="0">
                  <a:pos x="273" y="259"/>
                </a:cxn>
                <a:cxn ang="0">
                  <a:pos x="298" y="218"/>
                </a:cxn>
                <a:cxn ang="0">
                  <a:pos x="314" y="140"/>
                </a:cxn>
                <a:cxn ang="0">
                  <a:pos x="388" y="114"/>
                </a:cxn>
                <a:cxn ang="0">
                  <a:pos x="396" y="175"/>
                </a:cxn>
                <a:cxn ang="0">
                  <a:pos x="490" y="63"/>
                </a:cxn>
                <a:cxn ang="0">
                  <a:pos x="538" y="58"/>
                </a:cxn>
                <a:cxn ang="0">
                  <a:pos x="563" y="10"/>
                </a:cxn>
                <a:cxn ang="0">
                  <a:pos x="574" y="94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/>
              <a:ahLst/>
              <a:cxnLst>
                <a:cxn ang="0">
                  <a:pos x="484" y="40"/>
                </a:cxn>
                <a:cxn ang="0">
                  <a:pos x="458" y="93"/>
                </a:cxn>
                <a:cxn ang="0">
                  <a:pos x="423" y="144"/>
                </a:cxn>
                <a:cxn ang="0">
                  <a:pos x="520" y="108"/>
                </a:cxn>
                <a:cxn ang="0">
                  <a:pos x="475" y="130"/>
                </a:cxn>
                <a:cxn ang="0">
                  <a:pos x="433" y="153"/>
                </a:cxn>
                <a:cxn ang="0">
                  <a:pos x="397" y="181"/>
                </a:cxn>
                <a:cxn ang="0">
                  <a:pos x="367" y="217"/>
                </a:cxn>
                <a:cxn ang="0">
                  <a:pos x="351" y="250"/>
                </a:cxn>
                <a:cxn ang="0">
                  <a:pos x="347" y="262"/>
                </a:cxn>
                <a:cxn ang="0">
                  <a:pos x="370" y="253"/>
                </a:cxn>
                <a:cxn ang="0">
                  <a:pos x="396" y="244"/>
                </a:cxn>
                <a:cxn ang="0">
                  <a:pos x="421" y="236"/>
                </a:cxn>
                <a:cxn ang="0">
                  <a:pos x="447" y="231"/>
                </a:cxn>
                <a:cxn ang="0">
                  <a:pos x="474" y="227"/>
                </a:cxn>
                <a:cxn ang="0">
                  <a:pos x="458" y="232"/>
                </a:cxn>
                <a:cxn ang="0">
                  <a:pos x="421" y="241"/>
                </a:cxn>
                <a:cxn ang="0">
                  <a:pos x="387" y="256"/>
                </a:cxn>
                <a:cxn ang="0">
                  <a:pos x="354" y="272"/>
                </a:cxn>
                <a:cxn ang="0">
                  <a:pos x="326" y="294"/>
                </a:cxn>
                <a:cxn ang="0">
                  <a:pos x="310" y="312"/>
                </a:cxn>
                <a:cxn ang="0">
                  <a:pos x="297" y="330"/>
                </a:cxn>
                <a:cxn ang="0">
                  <a:pos x="285" y="353"/>
                </a:cxn>
                <a:cxn ang="0">
                  <a:pos x="312" y="356"/>
                </a:cxn>
                <a:cxn ang="0">
                  <a:pos x="357" y="356"/>
                </a:cxn>
                <a:cxn ang="0">
                  <a:pos x="405" y="356"/>
                </a:cxn>
                <a:cxn ang="0">
                  <a:pos x="451" y="363"/>
                </a:cxn>
                <a:cxn ang="0">
                  <a:pos x="493" y="379"/>
                </a:cxn>
                <a:cxn ang="0">
                  <a:pos x="506" y="389"/>
                </a:cxn>
                <a:cxn ang="0">
                  <a:pos x="469" y="371"/>
                </a:cxn>
                <a:cxn ang="0">
                  <a:pos x="426" y="362"/>
                </a:cxn>
                <a:cxn ang="0">
                  <a:pos x="379" y="362"/>
                </a:cxn>
                <a:cxn ang="0">
                  <a:pos x="326" y="366"/>
                </a:cxn>
                <a:cxn ang="0">
                  <a:pos x="268" y="375"/>
                </a:cxn>
                <a:cxn ang="0">
                  <a:pos x="222" y="425"/>
                </a:cxn>
                <a:cxn ang="0">
                  <a:pos x="171" y="465"/>
                </a:cxn>
                <a:cxn ang="0">
                  <a:pos x="120" y="493"/>
                </a:cxn>
                <a:cxn ang="0">
                  <a:pos x="69" y="510"/>
                </a:cxn>
                <a:cxn ang="0">
                  <a:pos x="26" y="516"/>
                </a:cxn>
                <a:cxn ang="0">
                  <a:pos x="22" y="490"/>
                </a:cxn>
                <a:cxn ang="0">
                  <a:pos x="80" y="487"/>
                </a:cxn>
                <a:cxn ang="0">
                  <a:pos x="127" y="472"/>
                </a:cxn>
                <a:cxn ang="0">
                  <a:pos x="168" y="452"/>
                </a:cxn>
                <a:cxn ang="0">
                  <a:pos x="204" y="425"/>
                </a:cxn>
                <a:cxn ang="0">
                  <a:pos x="238" y="393"/>
                </a:cxn>
                <a:cxn ang="0">
                  <a:pos x="227" y="357"/>
                </a:cxn>
                <a:cxn ang="0">
                  <a:pos x="206" y="329"/>
                </a:cxn>
                <a:cxn ang="0">
                  <a:pos x="177" y="307"/>
                </a:cxn>
                <a:cxn ang="0">
                  <a:pos x="157" y="289"/>
                </a:cxn>
                <a:cxn ang="0">
                  <a:pos x="188" y="171"/>
                </a:cxn>
                <a:cxn ang="0">
                  <a:pos x="213" y="257"/>
                </a:cxn>
                <a:cxn ang="0">
                  <a:pos x="239" y="343"/>
                </a:cxn>
                <a:cxn ang="0">
                  <a:pos x="270" y="344"/>
                </a:cxn>
                <a:cxn ang="0">
                  <a:pos x="299" y="300"/>
                </a:cxn>
                <a:cxn ang="0">
                  <a:pos x="329" y="253"/>
                </a:cxn>
                <a:cxn ang="0">
                  <a:pos x="351" y="117"/>
                </a:cxn>
                <a:cxn ang="0">
                  <a:pos x="354" y="152"/>
                </a:cxn>
                <a:cxn ang="0">
                  <a:pos x="358" y="212"/>
                </a:cxn>
                <a:cxn ang="0">
                  <a:pos x="392" y="163"/>
                </a:cxn>
                <a:cxn ang="0">
                  <a:pos x="421" y="125"/>
                </a:cxn>
                <a:cxn ang="0">
                  <a:pos x="448" y="89"/>
                </a:cxn>
                <a:cxn ang="0">
                  <a:pos x="474" y="50"/>
                </a:cxn>
                <a:cxn ang="0">
                  <a:pos x="496" y="0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52400" y="5029200"/>
            <a:ext cx="1087438" cy="1090613"/>
            <a:chOff x="3155" y="2736"/>
            <a:chExt cx="685" cy="687"/>
          </a:xfrm>
        </p:grpSpPr>
        <p:sp>
          <p:nvSpPr>
            <p:cNvPr id="65560" name="Freeform 2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/>
              <a:ahLst/>
              <a:cxnLst>
                <a:cxn ang="0">
                  <a:pos x="587" y="113"/>
                </a:cxn>
                <a:cxn ang="0">
                  <a:pos x="608" y="100"/>
                </a:cxn>
                <a:cxn ang="0">
                  <a:pos x="619" y="182"/>
                </a:cxn>
                <a:cxn ang="0">
                  <a:pos x="663" y="175"/>
                </a:cxn>
                <a:cxn ang="0">
                  <a:pos x="676" y="191"/>
                </a:cxn>
                <a:cxn ang="0">
                  <a:pos x="650" y="234"/>
                </a:cxn>
                <a:cxn ang="0">
                  <a:pos x="619" y="271"/>
                </a:cxn>
                <a:cxn ang="0">
                  <a:pos x="582" y="304"/>
                </a:cxn>
                <a:cxn ang="0">
                  <a:pos x="561" y="316"/>
                </a:cxn>
                <a:cxn ang="0">
                  <a:pos x="588" y="329"/>
                </a:cxn>
                <a:cxn ang="0">
                  <a:pos x="630" y="348"/>
                </a:cxn>
                <a:cxn ang="0">
                  <a:pos x="662" y="360"/>
                </a:cxn>
                <a:cxn ang="0">
                  <a:pos x="654" y="374"/>
                </a:cxn>
                <a:cxn ang="0">
                  <a:pos x="627" y="403"/>
                </a:cxn>
                <a:cxn ang="0">
                  <a:pos x="596" y="426"/>
                </a:cxn>
                <a:cxn ang="0">
                  <a:pos x="561" y="445"/>
                </a:cxn>
                <a:cxn ang="0">
                  <a:pos x="555" y="462"/>
                </a:cxn>
                <a:cxn ang="0">
                  <a:pos x="583" y="474"/>
                </a:cxn>
                <a:cxn ang="0">
                  <a:pos x="596" y="484"/>
                </a:cxn>
                <a:cxn ang="0">
                  <a:pos x="561" y="497"/>
                </a:cxn>
                <a:cxn ang="0">
                  <a:pos x="578" y="522"/>
                </a:cxn>
                <a:cxn ang="0">
                  <a:pos x="615" y="573"/>
                </a:cxn>
                <a:cxn ang="0">
                  <a:pos x="612" y="601"/>
                </a:cxn>
                <a:cxn ang="0">
                  <a:pos x="555" y="619"/>
                </a:cxn>
                <a:cxn ang="0">
                  <a:pos x="500" y="637"/>
                </a:cxn>
                <a:cxn ang="0">
                  <a:pos x="442" y="641"/>
                </a:cxn>
                <a:cxn ang="0">
                  <a:pos x="407" y="634"/>
                </a:cxn>
                <a:cxn ang="0">
                  <a:pos x="392" y="665"/>
                </a:cxn>
                <a:cxn ang="0">
                  <a:pos x="355" y="638"/>
                </a:cxn>
                <a:cxn ang="0">
                  <a:pos x="314" y="617"/>
                </a:cxn>
                <a:cxn ang="0">
                  <a:pos x="268" y="603"/>
                </a:cxn>
                <a:cxn ang="0">
                  <a:pos x="247" y="598"/>
                </a:cxn>
                <a:cxn ang="0">
                  <a:pos x="223" y="612"/>
                </a:cxn>
                <a:cxn ang="0">
                  <a:pos x="176" y="643"/>
                </a:cxn>
                <a:cxn ang="0">
                  <a:pos x="113" y="671"/>
                </a:cxn>
                <a:cxn ang="0">
                  <a:pos x="44" y="684"/>
                </a:cxn>
                <a:cxn ang="0">
                  <a:pos x="26" y="635"/>
                </a:cxn>
                <a:cxn ang="0">
                  <a:pos x="81" y="633"/>
                </a:cxn>
                <a:cxn ang="0">
                  <a:pos x="137" y="621"/>
                </a:cxn>
                <a:cxn ang="0">
                  <a:pos x="187" y="599"/>
                </a:cxn>
                <a:cxn ang="0">
                  <a:pos x="193" y="570"/>
                </a:cxn>
                <a:cxn ang="0">
                  <a:pos x="165" y="546"/>
                </a:cxn>
                <a:cxn ang="0">
                  <a:pos x="133" y="526"/>
                </a:cxn>
                <a:cxn ang="0">
                  <a:pos x="97" y="511"/>
                </a:cxn>
                <a:cxn ang="0">
                  <a:pos x="88" y="503"/>
                </a:cxn>
                <a:cxn ang="0">
                  <a:pos x="120" y="503"/>
                </a:cxn>
                <a:cxn ang="0">
                  <a:pos x="131" y="471"/>
                </a:cxn>
                <a:cxn ang="0">
                  <a:pos x="85" y="406"/>
                </a:cxn>
                <a:cxn ang="0">
                  <a:pos x="81" y="383"/>
                </a:cxn>
                <a:cxn ang="0">
                  <a:pos x="111" y="395"/>
                </a:cxn>
                <a:cxn ang="0">
                  <a:pos x="111" y="326"/>
                </a:cxn>
                <a:cxn ang="0">
                  <a:pos x="148" y="252"/>
                </a:cxn>
                <a:cxn ang="0">
                  <a:pos x="169" y="172"/>
                </a:cxn>
                <a:cxn ang="0">
                  <a:pos x="220" y="235"/>
                </a:cxn>
                <a:cxn ang="0">
                  <a:pos x="273" y="259"/>
                </a:cxn>
                <a:cxn ang="0">
                  <a:pos x="298" y="218"/>
                </a:cxn>
                <a:cxn ang="0">
                  <a:pos x="314" y="140"/>
                </a:cxn>
                <a:cxn ang="0">
                  <a:pos x="388" y="114"/>
                </a:cxn>
                <a:cxn ang="0">
                  <a:pos x="396" y="175"/>
                </a:cxn>
                <a:cxn ang="0">
                  <a:pos x="490" y="63"/>
                </a:cxn>
                <a:cxn ang="0">
                  <a:pos x="538" y="58"/>
                </a:cxn>
                <a:cxn ang="0">
                  <a:pos x="563" y="10"/>
                </a:cxn>
                <a:cxn ang="0">
                  <a:pos x="574" y="94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/>
              <a:ahLst/>
              <a:cxnLst>
                <a:cxn ang="0">
                  <a:pos x="484" y="40"/>
                </a:cxn>
                <a:cxn ang="0">
                  <a:pos x="458" y="93"/>
                </a:cxn>
                <a:cxn ang="0">
                  <a:pos x="423" y="144"/>
                </a:cxn>
                <a:cxn ang="0">
                  <a:pos x="520" y="108"/>
                </a:cxn>
                <a:cxn ang="0">
                  <a:pos x="475" y="130"/>
                </a:cxn>
                <a:cxn ang="0">
                  <a:pos x="433" y="153"/>
                </a:cxn>
                <a:cxn ang="0">
                  <a:pos x="397" y="181"/>
                </a:cxn>
                <a:cxn ang="0">
                  <a:pos x="367" y="217"/>
                </a:cxn>
                <a:cxn ang="0">
                  <a:pos x="351" y="250"/>
                </a:cxn>
                <a:cxn ang="0">
                  <a:pos x="347" y="262"/>
                </a:cxn>
                <a:cxn ang="0">
                  <a:pos x="370" y="253"/>
                </a:cxn>
                <a:cxn ang="0">
                  <a:pos x="396" y="244"/>
                </a:cxn>
                <a:cxn ang="0">
                  <a:pos x="421" y="236"/>
                </a:cxn>
                <a:cxn ang="0">
                  <a:pos x="447" y="231"/>
                </a:cxn>
                <a:cxn ang="0">
                  <a:pos x="474" y="227"/>
                </a:cxn>
                <a:cxn ang="0">
                  <a:pos x="458" y="232"/>
                </a:cxn>
                <a:cxn ang="0">
                  <a:pos x="421" y="241"/>
                </a:cxn>
                <a:cxn ang="0">
                  <a:pos x="387" y="256"/>
                </a:cxn>
                <a:cxn ang="0">
                  <a:pos x="354" y="272"/>
                </a:cxn>
                <a:cxn ang="0">
                  <a:pos x="326" y="294"/>
                </a:cxn>
                <a:cxn ang="0">
                  <a:pos x="310" y="312"/>
                </a:cxn>
                <a:cxn ang="0">
                  <a:pos x="297" y="330"/>
                </a:cxn>
                <a:cxn ang="0">
                  <a:pos x="285" y="353"/>
                </a:cxn>
                <a:cxn ang="0">
                  <a:pos x="312" y="356"/>
                </a:cxn>
                <a:cxn ang="0">
                  <a:pos x="357" y="356"/>
                </a:cxn>
                <a:cxn ang="0">
                  <a:pos x="405" y="356"/>
                </a:cxn>
                <a:cxn ang="0">
                  <a:pos x="451" y="363"/>
                </a:cxn>
                <a:cxn ang="0">
                  <a:pos x="493" y="379"/>
                </a:cxn>
                <a:cxn ang="0">
                  <a:pos x="506" y="389"/>
                </a:cxn>
                <a:cxn ang="0">
                  <a:pos x="469" y="371"/>
                </a:cxn>
                <a:cxn ang="0">
                  <a:pos x="426" y="362"/>
                </a:cxn>
                <a:cxn ang="0">
                  <a:pos x="379" y="362"/>
                </a:cxn>
                <a:cxn ang="0">
                  <a:pos x="326" y="366"/>
                </a:cxn>
                <a:cxn ang="0">
                  <a:pos x="268" y="375"/>
                </a:cxn>
                <a:cxn ang="0">
                  <a:pos x="222" y="425"/>
                </a:cxn>
                <a:cxn ang="0">
                  <a:pos x="171" y="465"/>
                </a:cxn>
                <a:cxn ang="0">
                  <a:pos x="120" y="493"/>
                </a:cxn>
                <a:cxn ang="0">
                  <a:pos x="69" y="510"/>
                </a:cxn>
                <a:cxn ang="0">
                  <a:pos x="26" y="516"/>
                </a:cxn>
                <a:cxn ang="0">
                  <a:pos x="22" y="490"/>
                </a:cxn>
                <a:cxn ang="0">
                  <a:pos x="80" y="487"/>
                </a:cxn>
                <a:cxn ang="0">
                  <a:pos x="127" y="472"/>
                </a:cxn>
                <a:cxn ang="0">
                  <a:pos x="168" y="452"/>
                </a:cxn>
                <a:cxn ang="0">
                  <a:pos x="204" y="425"/>
                </a:cxn>
                <a:cxn ang="0">
                  <a:pos x="238" y="393"/>
                </a:cxn>
                <a:cxn ang="0">
                  <a:pos x="227" y="357"/>
                </a:cxn>
                <a:cxn ang="0">
                  <a:pos x="206" y="329"/>
                </a:cxn>
                <a:cxn ang="0">
                  <a:pos x="177" y="307"/>
                </a:cxn>
                <a:cxn ang="0">
                  <a:pos x="157" y="289"/>
                </a:cxn>
                <a:cxn ang="0">
                  <a:pos x="188" y="171"/>
                </a:cxn>
                <a:cxn ang="0">
                  <a:pos x="213" y="257"/>
                </a:cxn>
                <a:cxn ang="0">
                  <a:pos x="239" y="343"/>
                </a:cxn>
                <a:cxn ang="0">
                  <a:pos x="270" y="344"/>
                </a:cxn>
                <a:cxn ang="0">
                  <a:pos x="299" y="300"/>
                </a:cxn>
                <a:cxn ang="0">
                  <a:pos x="329" y="253"/>
                </a:cxn>
                <a:cxn ang="0">
                  <a:pos x="351" y="117"/>
                </a:cxn>
                <a:cxn ang="0">
                  <a:pos x="354" y="152"/>
                </a:cxn>
                <a:cxn ang="0">
                  <a:pos x="358" y="212"/>
                </a:cxn>
                <a:cxn ang="0">
                  <a:pos x="392" y="163"/>
                </a:cxn>
                <a:cxn ang="0">
                  <a:pos x="421" y="125"/>
                </a:cxn>
                <a:cxn ang="0">
                  <a:pos x="448" y="89"/>
                </a:cxn>
                <a:cxn ang="0">
                  <a:pos x="474" y="50"/>
                </a:cxn>
                <a:cxn ang="0">
                  <a:pos x="496" y="0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819400" y="7010400"/>
            <a:ext cx="762000" cy="544513"/>
            <a:chOff x="3155" y="2736"/>
            <a:chExt cx="685" cy="687"/>
          </a:xfrm>
        </p:grpSpPr>
        <p:sp>
          <p:nvSpPr>
            <p:cNvPr id="65563" name="Freeform 27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/>
              <a:ahLst/>
              <a:cxnLst>
                <a:cxn ang="0">
                  <a:pos x="587" y="113"/>
                </a:cxn>
                <a:cxn ang="0">
                  <a:pos x="608" y="100"/>
                </a:cxn>
                <a:cxn ang="0">
                  <a:pos x="619" y="182"/>
                </a:cxn>
                <a:cxn ang="0">
                  <a:pos x="663" y="175"/>
                </a:cxn>
                <a:cxn ang="0">
                  <a:pos x="676" y="191"/>
                </a:cxn>
                <a:cxn ang="0">
                  <a:pos x="650" y="234"/>
                </a:cxn>
                <a:cxn ang="0">
                  <a:pos x="619" y="271"/>
                </a:cxn>
                <a:cxn ang="0">
                  <a:pos x="582" y="304"/>
                </a:cxn>
                <a:cxn ang="0">
                  <a:pos x="561" y="316"/>
                </a:cxn>
                <a:cxn ang="0">
                  <a:pos x="588" y="329"/>
                </a:cxn>
                <a:cxn ang="0">
                  <a:pos x="630" y="348"/>
                </a:cxn>
                <a:cxn ang="0">
                  <a:pos x="662" y="360"/>
                </a:cxn>
                <a:cxn ang="0">
                  <a:pos x="654" y="374"/>
                </a:cxn>
                <a:cxn ang="0">
                  <a:pos x="627" y="403"/>
                </a:cxn>
                <a:cxn ang="0">
                  <a:pos x="596" y="426"/>
                </a:cxn>
                <a:cxn ang="0">
                  <a:pos x="561" y="445"/>
                </a:cxn>
                <a:cxn ang="0">
                  <a:pos x="555" y="462"/>
                </a:cxn>
                <a:cxn ang="0">
                  <a:pos x="583" y="474"/>
                </a:cxn>
                <a:cxn ang="0">
                  <a:pos x="596" y="484"/>
                </a:cxn>
                <a:cxn ang="0">
                  <a:pos x="561" y="497"/>
                </a:cxn>
                <a:cxn ang="0">
                  <a:pos x="578" y="522"/>
                </a:cxn>
                <a:cxn ang="0">
                  <a:pos x="615" y="573"/>
                </a:cxn>
                <a:cxn ang="0">
                  <a:pos x="612" y="601"/>
                </a:cxn>
                <a:cxn ang="0">
                  <a:pos x="555" y="619"/>
                </a:cxn>
                <a:cxn ang="0">
                  <a:pos x="500" y="637"/>
                </a:cxn>
                <a:cxn ang="0">
                  <a:pos x="442" y="641"/>
                </a:cxn>
                <a:cxn ang="0">
                  <a:pos x="407" y="634"/>
                </a:cxn>
                <a:cxn ang="0">
                  <a:pos x="392" y="665"/>
                </a:cxn>
                <a:cxn ang="0">
                  <a:pos x="355" y="638"/>
                </a:cxn>
                <a:cxn ang="0">
                  <a:pos x="314" y="617"/>
                </a:cxn>
                <a:cxn ang="0">
                  <a:pos x="268" y="603"/>
                </a:cxn>
                <a:cxn ang="0">
                  <a:pos x="247" y="598"/>
                </a:cxn>
                <a:cxn ang="0">
                  <a:pos x="223" y="612"/>
                </a:cxn>
                <a:cxn ang="0">
                  <a:pos x="176" y="643"/>
                </a:cxn>
                <a:cxn ang="0">
                  <a:pos x="113" y="671"/>
                </a:cxn>
                <a:cxn ang="0">
                  <a:pos x="44" y="684"/>
                </a:cxn>
                <a:cxn ang="0">
                  <a:pos x="26" y="635"/>
                </a:cxn>
                <a:cxn ang="0">
                  <a:pos x="81" y="633"/>
                </a:cxn>
                <a:cxn ang="0">
                  <a:pos x="137" y="621"/>
                </a:cxn>
                <a:cxn ang="0">
                  <a:pos x="187" y="599"/>
                </a:cxn>
                <a:cxn ang="0">
                  <a:pos x="193" y="570"/>
                </a:cxn>
                <a:cxn ang="0">
                  <a:pos x="165" y="546"/>
                </a:cxn>
                <a:cxn ang="0">
                  <a:pos x="133" y="526"/>
                </a:cxn>
                <a:cxn ang="0">
                  <a:pos x="97" y="511"/>
                </a:cxn>
                <a:cxn ang="0">
                  <a:pos x="88" y="503"/>
                </a:cxn>
                <a:cxn ang="0">
                  <a:pos x="120" y="503"/>
                </a:cxn>
                <a:cxn ang="0">
                  <a:pos x="131" y="471"/>
                </a:cxn>
                <a:cxn ang="0">
                  <a:pos x="85" y="406"/>
                </a:cxn>
                <a:cxn ang="0">
                  <a:pos x="81" y="383"/>
                </a:cxn>
                <a:cxn ang="0">
                  <a:pos x="111" y="395"/>
                </a:cxn>
                <a:cxn ang="0">
                  <a:pos x="111" y="326"/>
                </a:cxn>
                <a:cxn ang="0">
                  <a:pos x="148" y="252"/>
                </a:cxn>
                <a:cxn ang="0">
                  <a:pos x="169" y="172"/>
                </a:cxn>
                <a:cxn ang="0">
                  <a:pos x="220" y="235"/>
                </a:cxn>
                <a:cxn ang="0">
                  <a:pos x="273" y="259"/>
                </a:cxn>
                <a:cxn ang="0">
                  <a:pos x="298" y="218"/>
                </a:cxn>
                <a:cxn ang="0">
                  <a:pos x="314" y="140"/>
                </a:cxn>
                <a:cxn ang="0">
                  <a:pos x="388" y="114"/>
                </a:cxn>
                <a:cxn ang="0">
                  <a:pos x="396" y="175"/>
                </a:cxn>
                <a:cxn ang="0">
                  <a:pos x="490" y="63"/>
                </a:cxn>
                <a:cxn ang="0">
                  <a:pos x="538" y="58"/>
                </a:cxn>
                <a:cxn ang="0">
                  <a:pos x="563" y="10"/>
                </a:cxn>
                <a:cxn ang="0">
                  <a:pos x="574" y="94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8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/>
              <a:ahLst/>
              <a:cxnLst>
                <a:cxn ang="0">
                  <a:pos x="484" y="40"/>
                </a:cxn>
                <a:cxn ang="0">
                  <a:pos x="458" y="93"/>
                </a:cxn>
                <a:cxn ang="0">
                  <a:pos x="423" y="144"/>
                </a:cxn>
                <a:cxn ang="0">
                  <a:pos x="520" y="108"/>
                </a:cxn>
                <a:cxn ang="0">
                  <a:pos x="475" y="130"/>
                </a:cxn>
                <a:cxn ang="0">
                  <a:pos x="433" y="153"/>
                </a:cxn>
                <a:cxn ang="0">
                  <a:pos x="397" y="181"/>
                </a:cxn>
                <a:cxn ang="0">
                  <a:pos x="367" y="217"/>
                </a:cxn>
                <a:cxn ang="0">
                  <a:pos x="351" y="250"/>
                </a:cxn>
                <a:cxn ang="0">
                  <a:pos x="347" y="262"/>
                </a:cxn>
                <a:cxn ang="0">
                  <a:pos x="370" y="253"/>
                </a:cxn>
                <a:cxn ang="0">
                  <a:pos x="396" y="244"/>
                </a:cxn>
                <a:cxn ang="0">
                  <a:pos x="421" y="236"/>
                </a:cxn>
                <a:cxn ang="0">
                  <a:pos x="447" y="231"/>
                </a:cxn>
                <a:cxn ang="0">
                  <a:pos x="474" y="227"/>
                </a:cxn>
                <a:cxn ang="0">
                  <a:pos x="458" y="232"/>
                </a:cxn>
                <a:cxn ang="0">
                  <a:pos x="421" y="241"/>
                </a:cxn>
                <a:cxn ang="0">
                  <a:pos x="387" y="256"/>
                </a:cxn>
                <a:cxn ang="0">
                  <a:pos x="354" y="272"/>
                </a:cxn>
                <a:cxn ang="0">
                  <a:pos x="326" y="294"/>
                </a:cxn>
                <a:cxn ang="0">
                  <a:pos x="310" y="312"/>
                </a:cxn>
                <a:cxn ang="0">
                  <a:pos x="297" y="330"/>
                </a:cxn>
                <a:cxn ang="0">
                  <a:pos x="285" y="353"/>
                </a:cxn>
                <a:cxn ang="0">
                  <a:pos x="312" y="356"/>
                </a:cxn>
                <a:cxn ang="0">
                  <a:pos x="357" y="356"/>
                </a:cxn>
                <a:cxn ang="0">
                  <a:pos x="405" y="356"/>
                </a:cxn>
                <a:cxn ang="0">
                  <a:pos x="451" y="363"/>
                </a:cxn>
                <a:cxn ang="0">
                  <a:pos x="493" y="379"/>
                </a:cxn>
                <a:cxn ang="0">
                  <a:pos x="506" y="389"/>
                </a:cxn>
                <a:cxn ang="0">
                  <a:pos x="469" y="371"/>
                </a:cxn>
                <a:cxn ang="0">
                  <a:pos x="426" y="362"/>
                </a:cxn>
                <a:cxn ang="0">
                  <a:pos x="379" y="362"/>
                </a:cxn>
                <a:cxn ang="0">
                  <a:pos x="326" y="366"/>
                </a:cxn>
                <a:cxn ang="0">
                  <a:pos x="268" y="375"/>
                </a:cxn>
                <a:cxn ang="0">
                  <a:pos x="222" y="425"/>
                </a:cxn>
                <a:cxn ang="0">
                  <a:pos x="171" y="465"/>
                </a:cxn>
                <a:cxn ang="0">
                  <a:pos x="120" y="493"/>
                </a:cxn>
                <a:cxn ang="0">
                  <a:pos x="69" y="510"/>
                </a:cxn>
                <a:cxn ang="0">
                  <a:pos x="26" y="516"/>
                </a:cxn>
                <a:cxn ang="0">
                  <a:pos x="22" y="490"/>
                </a:cxn>
                <a:cxn ang="0">
                  <a:pos x="80" y="487"/>
                </a:cxn>
                <a:cxn ang="0">
                  <a:pos x="127" y="472"/>
                </a:cxn>
                <a:cxn ang="0">
                  <a:pos x="168" y="452"/>
                </a:cxn>
                <a:cxn ang="0">
                  <a:pos x="204" y="425"/>
                </a:cxn>
                <a:cxn ang="0">
                  <a:pos x="238" y="393"/>
                </a:cxn>
                <a:cxn ang="0">
                  <a:pos x="227" y="357"/>
                </a:cxn>
                <a:cxn ang="0">
                  <a:pos x="206" y="329"/>
                </a:cxn>
                <a:cxn ang="0">
                  <a:pos x="177" y="307"/>
                </a:cxn>
                <a:cxn ang="0">
                  <a:pos x="157" y="289"/>
                </a:cxn>
                <a:cxn ang="0">
                  <a:pos x="188" y="171"/>
                </a:cxn>
                <a:cxn ang="0">
                  <a:pos x="213" y="257"/>
                </a:cxn>
                <a:cxn ang="0">
                  <a:pos x="239" y="343"/>
                </a:cxn>
                <a:cxn ang="0">
                  <a:pos x="270" y="344"/>
                </a:cxn>
                <a:cxn ang="0">
                  <a:pos x="299" y="300"/>
                </a:cxn>
                <a:cxn ang="0">
                  <a:pos x="329" y="253"/>
                </a:cxn>
                <a:cxn ang="0">
                  <a:pos x="351" y="117"/>
                </a:cxn>
                <a:cxn ang="0">
                  <a:pos x="354" y="152"/>
                </a:cxn>
                <a:cxn ang="0">
                  <a:pos x="358" y="212"/>
                </a:cxn>
                <a:cxn ang="0">
                  <a:pos x="392" y="163"/>
                </a:cxn>
                <a:cxn ang="0">
                  <a:pos x="421" y="125"/>
                </a:cxn>
                <a:cxn ang="0">
                  <a:pos x="448" y="89"/>
                </a:cxn>
                <a:cxn ang="0">
                  <a:pos x="474" y="50"/>
                </a:cxn>
                <a:cxn ang="0">
                  <a:pos x="496" y="0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5" name="WordArt 29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7818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attention </a:t>
            </a:r>
            <a:r>
              <a:rPr lang="en-US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65566" name="WordArt 30" descr="Narrow vertical"/>
          <p:cNvSpPr>
            <a:spLocks noChangeArrowheads="1" noChangeShapeType="1" noTextEdit="1"/>
          </p:cNvSpPr>
          <p:nvPr/>
        </p:nvSpPr>
        <p:spPr bwMode="auto">
          <a:xfrm>
            <a:off x="1295400" y="4495800"/>
            <a:ext cx="6477000" cy="2209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Goodbye. See you again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533400" y="1600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7620000" y="5181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6994525" y="5761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7070725" y="568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2743200" y="274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5867400" y="152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4708525" y="2713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4403725" y="5151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76" name="Text Box 40"/>
          <p:cNvSpPr txBox="1">
            <a:spLocks noChangeArrowheads="1"/>
          </p:cNvSpPr>
          <p:nvPr/>
        </p:nvSpPr>
        <p:spPr bwMode="auto">
          <a:xfrm>
            <a:off x="3565525" y="3246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4098925" y="4999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4937125" y="5380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4937125" y="3170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1584325" y="5608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omic Sans MS" pitchFamily="66" charset="0"/>
            </a:endParaRPr>
          </a:p>
        </p:txBody>
      </p:sp>
      <p:pic>
        <p:nvPicPr>
          <p:cNvPr id="46" name="TRAI DAT NAY LA CUA CHUNG 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448800" y="6553200"/>
            <a:ext cx="304800" cy="304800"/>
          </a:xfrm>
          <a:prstGeom prst="rect">
            <a:avLst/>
          </a:prstGeom>
        </p:spPr>
      </p:pic>
      <p:sp>
        <p:nvSpPr>
          <p:cNvPr id="47" name="WordArt 30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6477000" cy="2209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HAPPY NEW YEAR 2016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73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03 -0.98472 C 0.18871 -0.9706 0.18472 -0.94954 0.17413 -0.92199 C 0.16631 -0.87685 0.16006 -0.86944 0.16388 -0.83981 C 0.16493 -0.83356 0.16562 -0.82662 0.16753 -0.82129 C 0.17013 -0.8125 0.17673 -0.79514 0.17725 -0.79606 C 0.17569 -0.77778 0.17604 -0.76342 0.16423 -0.74884 C 0.15989 -0.74305 0.15069 -0.73148 0.15086 -0.73171 C 0.14409 -0.71435 0.14218 -0.71204 0.14166 -0.68889 C 0.14131 -0.65833 0.14878 -0.64074 0.13923 -0.6662 C 0.12829 -0.66412 0.12691 -0.65648 0.11701 -0.64166 C 0.09149 -0.6044 0.11979 -0.65162 0.09843 -0.61412 C 0.09375 -0.57801 0.09409 -0.58102 0.10086 -0.55671 C 0.11163 -0.5169 0.09253 -0.57384 0.10781 -0.53148 C 0.10607 -0.49907 0.10121 -0.46481 0.08975 -0.43541 C 0.0875 -0.42916 0.07621 -0.4206 0.07361 -0.41852 C 0.071 -0.41366 0.06857 -0.40879 0.06597 -0.40486 C 0.06336 -0.40023 0.06076 -0.39977 0.05885 -0.3956 C 0.05451 -0.38611 0.04774 -0.36551 0.04791 -0.36597 C 0.04947 -0.35555 0.05312 -0.34629 0.05381 -0.33565 C 0.05399 -0.3294 0.05399 -0.32361 0.05468 -0.3169 C 0.0552 -0.31065 0.05989 -0.30625 0.05816 -0.29954 C 0.05694 -0.29444 0.05451 -0.30486 0.0526 -0.30764 C 0.03888 -0.30231 0.0302 -0.28217 0.01822 -0.26342 C 0.01597 -0.25625 0.00659 -0.23287 0.0059 -0.22824 C 0.00312 -0.2125 0.00364 -0.18634 0.00399 -0.17222 C 0.00208 -0.16065 -0.00226 -0.14768 -0.00087 -0.13912 C 0.00052 -0.13009 0.00677 -0.12916 0.01076 -0.12315 C 0.01527 -0.11759 0.01822 -0.10764 0.02013 -0.09722 C 0.02239 -0.08541 0.02447 -0.07222 0.02673 -0.06088 C 0.02777 -0.05602 0.02899 -0.04768 0.02916 -0.04861 C 0.01753 -0.04398 0.01493 -0.04491 0.00625 -0.02291 C -0.00053 0.00509 -0.01667 0.06875 -0.02882 0.09491 C -0.0349 0.1081 -0.04462 0.10996 -0.05174 0.12084 C -0.05452 0.1257 -0.05955 0.13403 -0.05938 0.1338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5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050103transportation_baloon_prv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2235200" cy="2420938"/>
          </a:xfrm>
          <a:prstGeom prst="rect">
            <a:avLst/>
          </a:prstGeom>
          <a:noFill/>
        </p:spPr>
      </p:pic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6629400" y="5791200"/>
            <a:ext cx="12954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latin typeface="Arial" charset="0"/>
                <a:hlinkClick r:id="rId5" action="ppaction://hlinksldjump"/>
              </a:rPr>
              <a:t>back</a:t>
            </a:r>
            <a:endParaRPr lang="en-US" sz="2800" dirty="0">
              <a:latin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95400" y="41910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latin typeface="Comic Sans MS" pitchFamily="66" charset="0"/>
              </a:rPr>
              <a:t>LUCKY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219200" y="1828800"/>
            <a:ext cx="71628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1. According to the mother, what will happen if the pollution goes on?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371600" y="35814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CC3300"/>
                </a:solidFill>
              </a:rPr>
              <a:t>If the pollution goes on, the world will end up like a second – hand junk yard. </a:t>
            </a:r>
            <a:endParaRPr lang="en-US" sz="2800" b="1" dirty="0">
              <a:solidFill>
                <a:srgbClr val="CC3300"/>
              </a:solidFill>
            </a:endParaRPr>
          </a:p>
        </p:txBody>
      </p:sp>
      <p:pic>
        <p:nvPicPr>
          <p:cNvPr id="6" name="Picture 10" descr="day ho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08713"/>
            <a:ext cx="8839200" cy="649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day ho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6208713"/>
            <a:ext cx="8839200" cy="649287"/>
          </a:xfrm>
          <a:prstGeom prst="rect">
            <a:avLst/>
          </a:prstGeom>
          <a:noFill/>
        </p:spPr>
      </p:pic>
      <p:pic>
        <p:nvPicPr>
          <p:cNvPr id="19467" name="Picture 11" descr="day 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649288" cy="6477000"/>
          </a:xfrm>
          <a:prstGeom prst="rect">
            <a:avLst/>
          </a:prstGeom>
          <a:noFill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219200" y="1828800"/>
            <a:ext cx="71628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3. What will happen to the boy if he keeps on asking his mother such questions?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371600" y="35814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CC3300"/>
                </a:solidFill>
              </a:rPr>
              <a:t>His mother will take him home right away.</a:t>
            </a:r>
            <a:endParaRPr lang="en-US" sz="28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day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52400"/>
            <a:ext cx="649288" cy="6705600"/>
          </a:xfrm>
          <a:prstGeom prst="rect">
            <a:avLst/>
          </a:prstGeom>
          <a:noFill/>
        </p:spPr>
      </p:pic>
      <p:pic>
        <p:nvPicPr>
          <p:cNvPr id="20491" name="Picture 11" descr="day ho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6208713"/>
            <a:ext cx="8839200" cy="649287"/>
          </a:xfrm>
          <a:prstGeom prst="rect">
            <a:avLst/>
          </a:prstGeom>
          <a:noFill/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4800" y="1828800"/>
            <a:ext cx="79248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2. Who does the mother think pollute the environment?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371600" y="3581400"/>
            <a:ext cx="7162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CC3300"/>
                </a:solidFill>
              </a:rPr>
              <a:t>The mother thinks other folk pollute the environment.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day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52400"/>
            <a:ext cx="649288" cy="6705600"/>
          </a:xfrm>
          <a:prstGeom prst="rect">
            <a:avLst/>
          </a:prstGeom>
          <a:noFill/>
        </p:spPr>
      </p:pic>
      <p:pic>
        <p:nvPicPr>
          <p:cNvPr id="21515" name="Picture 11" descr="day ho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6208713"/>
            <a:ext cx="8839200" cy="649287"/>
          </a:xfrm>
          <a:prstGeom prst="rect">
            <a:avLst/>
          </a:prstGeom>
          <a:noFill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0" y="1219200"/>
            <a:ext cx="8382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rgbClr val="0000CC"/>
                </a:solidFill>
              </a:rPr>
              <a:t>4. </a:t>
            </a:r>
            <a:r>
              <a:rPr lang="en-US" sz="2800" b="1" i="1" dirty="0" smtClean="0">
                <a:solidFill>
                  <a:srgbClr val="0000CC"/>
                </a:solidFill>
              </a:rPr>
              <a:t>Do you think the boy’s question (lines 9 – 10) is silly? Why not?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09600" y="34290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CC3300"/>
                </a:solidFill>
              </a:rPr>
              <a:t>No. Because he is right. If he throws the bottles that will be polluting the woods.</a:t>
            </a:r>
            <a:endParaRPr lang="en-US" sz="2800" b="1" dirty="0">
              <a:solidFill>
                <a:srgbClr val="CC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219200" y="1828800"/>
            <a:ext cx="71628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</a:pPr>
            <a:r>
              <a:rPr lang="en-US" sz="2800" b="1" i="1" dirty="0" smtClean="0">
                <a:solidFill>
                  <a:srgbClr val="0000CC"/>
                </a:solidFill>
              </a:rPr>
              <a:t>5. What does the poet want us to learn about keeping the environment unpolluted? 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066800" y="3581400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CC3300"/>
                </a:solidFill>
              </a:rPr>
              <a:t>The poet wants us to learn that everyone is responsible for keeping the environment from pollution. </a:t>
            </a:r>
            <a:endParaRPr lang="en-US" sz="2800" b="1" dirty="0">
              <a:solidFill>
                <a:srgbClr val="CC3300"/>
              </a:solidFill>
            </a:endParaRPr>
          </a:p>
        </p:txBody>
      </p:sp>
      <p:pic>
        <p:nvPicPr>
          <p:cNvPr id="22540" name="Picture 12" descr="bu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647700"/>
          </a:xfrm>
          <a:prstGeom prst="rect">
            <a:avLst/>
          </a:prstGeom>
          <a:noFill/>
        </p:spPr>
      </p:pic>
      <p:pic>
        <p:nvPicPr>
          <p:cNvPr id="22541" name="Picture 13" descr="day 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391400" y="-228600"/>
            <a:ext cx="649287" cy="6400800"/>
          </a:xfrm>
          <a:prstGeom prst="rect">
            <a:avLst/>
          </a:prstGeom>
          <a:noFill/>
        </p:spPr>
      </p:pic>
      <p:pic>
        <p:nvPicPr>
          <p:cNvPr id="22542" name="Picture 14" descr="buom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019800"/>
            <a:ext cx="10001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38200" y="1143000"/>
            <a:ext cx="3581400" cy="49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yojen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penpha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 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verco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    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llupotoni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wodo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    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ttlebo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    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NI-Times" pitchFamily="2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8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Jumbled words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29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enjoy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1928" y="208788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happen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7860" y="29204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cover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9992" y="370801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4060" y="461655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wood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8056" y="545240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NI-Times" pitchFamily="2" charset="0"/>
                <a:ea typeface="Times New Roman" pitchFamily="18" charset="0"/>
                <a:cs typeface="Times New Roman" pitchFamily="18" charset="0"/>
              </a:rPr>
              <a:t>bottle</a:t>
            </a:r>
            <a:endParaRPr lang="en-US" sz="32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763000" cy="6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CC0099"/>
                </a:solidFill>
                <a:latin typeface="VNI-Times" pitchFamily="2" charset="0"/>
              </a:rPr>
              <a:t>     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MUMMY, OH MUMMY</a:t>
            </a:r>
          </a:p>
          <a:p>
            <a:pPr eaLnBrk="0" hangingPunct="0">
              <a:lnSpc>
                <a:spcPct val="80000"/>
              </a:lnSpc>
            </a:pPr>
            <a:endParaRPr lang="en-US" sz="2800" b="1" dirty="0">
              <a:solidFill>
                <a:srgbClr val="CC0099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“Mummy, oh Mummy, what’s going to happen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If all the pollution goes on ?”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“Well the world will end up like a second-hand junk-yard,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With all of its treasures quite gone. </a:t>
            </a:r>
          </a:p>
          <a:p>
            <a:pPr eaLnBrk="0" hangingPunct="0">
              <a:lnSpc>
                <a:spcPct val="80000"/>
              </a:lnSpc>
            </a:pPr>
            <a:endParaRPr lang="en-US" sz="2400" b="1" i="1" dirty="0">
              <a:solidFill>
                <a:srgbClr val="CC0099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. The field will be littered with plastics and tins,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The streams will be covered with foam.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Now throw those soda bottles over the hedge,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Save us from taking them home.”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</a:rPr>
              <a:t>“But Mummy, oh Mummy, if I throw the bottles,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10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.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</a:rPr>
              <a:t>Won’t that be polluting the woods ?”</a:t>
            </a:r>
          </a:p>
          <a:p>
            <a:pPr eaLnBrk="0" hangingPunct="0">
              <a:lnSpc>
                <a:spcPct val="80000"/>
              </a:lnSpc>
            </a:pPr>
            <a:endParaRPr lang="en-US" sz="2400" b="1" i="1" dirty="0">
              <a:solidFill>
                <a:srgbClr val="CC0099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“Nonsense ! That isn’t the same thing at all,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You just keep quiet and be good.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If you’re going to start getting silly ideas,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I’ll take you home right away.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15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. Because pollution is something that other folk do, </a:t>
            </a:r>
          </a:p>
          <a:p>
            <a:pPr eaLnBrk="0" hangingPunct="0">
              <a:lnSpc>
                <a:spcPct val="80000"/>
              </a:lnSpc>
            </a:pP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We’re  just enjoying our day.”</a:t>
            </a:r>
          </a:p>
          <a:p>
            <a:pPr eaLnBrk="0" hangingPunct="0">
              <a:lnSpc>
                <a:spcPct val="80000"/>
              </a:lnSpc>
            </a:pPr>
            <a:endParaRPr lang="en-US" sz="2400" b="1" i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pic>
        <p:nvPicPr>
          <p:cNvPr id="1833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ad 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04800"/>
            <a:ext cx="304800" cy="304800"/>
          </a:xfrm>
          <a:prstGeom prst="rect">
            <a:avLst/>
          </a:prstGeom>
          <a:noFill/>
        </p:spPr>
      </p:pic>
      <p:pic>
        <p:nvPicPr>
          <p:cNvPr id="183303" name="Picture 7" descr="ANd9GcQ5eEEe6bewgYPD7wArnTLp2ON3sqq-SrNDeaUBULGorMTDGsgb9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"/>
            <a:ext cx="1447800" cy="1413867"/>
          </a:xfrm>
          <a:prstGeom prst="rect">
            <a:avLst/>
          </a:prstGeom>
          <a:noFill/>
        </p:spPr>
      </p:pic>
      <p:pic>
        <p:nvPicPr>
          <p:cNvPr id="183305" name="Picture 9" descr="ANd9GcRyP-FbQAeFcGpY0KKoGtmoYGFWVOQCAi3qhCzg-vgPQoT3MJEw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9341" y="5619750"/>
            <a:ext cx="1864659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9" descr="C:\Users\VINH\Pictures\Mother and s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048000"/>
            <a:ext cx="1743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CK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6388"/>
            <a:ext cx="8382000" cy="6551612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52800" y="304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524000"/>
            <a:ext cx="2743200" cy="601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6" descr="1314_animad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314_animad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6482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Flowers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438400" y="3352800"/>
            <a:ext cx="4419600" cy="1285875"/>
          </a:xfrm>
          <a:prstGeom prst="rect">
            <a:avLst/>
          </a:prstGeom>
          <a:noFill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579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en-US" sz="3600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rush"/>
              </a:rPr>
              <a:t>Lesson </a:t>
            </a:r>
            <a:r>
              <a:rPr lang="en-US" sz="3600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rush"/>
              </a:rPr>
              <a:t>3 :READ</a:t>
            </a:r>
            <a:endParaRPr lang="en-US" sz="3600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Brush"/>
            </a:endParaRP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696075" cy="6492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811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Unit 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6: THE ENVIRONTMENT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47800" y="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.VnBahamasBH" pitchFamily="34" charset="0"/>
              </a:rPr>
              <a:t>Unit </a:t>
            </a:r>
            <a:r>
              <a:rPr lang="en-US" sz="2000" b="1" dirty="0" smtClean="0">
                <a:solidFill>
                  <a:srgbClr val="00B050"/>
                </a:solidFill>
                <a:latin typeface=".VnBahamasBH" pitchFamily="34" charset="0"/>
              </a:rPr>
              <a:t>6 </a:t>
            </a:r>
            <a:r>
              <a:rPr lang="en-US" sz="2000" b="1" dirty="0">
                <a:solidFill>
                  <a:srgbClr val="00B050"/>
                </a:solidFill>
                <a:latin typeface=".VnBahamasBH" pitchFamily="34" charset="0"/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latin typeface=".VnBahamasBH" pitchFamily="34" charset="0"/>
              </a:rPr>
              <a:t>THE ENVIRONMENT – LESSON 3: READ</a:t>
            </a:r>
            <a:endParaRPr lang="en-US" sz="2000" b="1" dirty="0">
              <a:solidFill>
                <a:srgbClr val="00B050"/>
              </a:solidFill>
              <a:latin typeface=".VnBahamasBH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5474" y="1530925"/>
            <a:ext cx="2712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</a:t>
            </a:r>
            <a:r>
              <a:rPr lang="en-US" sz="3200" b="1" dirty="0" smtClean="0">
                <a:solidFill>
                  <a:srgbClr val="0000CC"/>
                </a:solidFill>
              </a:rPr>
              <a:t>. </a:t>
            </a:r>
            <a:r>
              <a:rPr lang="en-US" sz="3200" b="1" dirty="0">
                <a:solidFill>
                  <a:srgbClr val="0000CC"/>
                </a:solidFill>
              </a:rPr>
              <a:t>a junk-yard: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Ravie" pitchFamily="82" charset="0"/>
              </a:rPr>
              <a:t>New words</a:t>
            </a:r>
            <a:endParaRPr lang="en-US" sz="2800" b="1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117274" y="1524000"/>
            <a:ext cx="31311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</a:rPr>
              <a:t>bãi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phế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liệu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5474" y="2158425"/>
            <a:ext cx="2868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2. a treasure: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24200" y="2140525"/>
            <a:ext cx="15568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kho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báu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5474" y="2927149"/>
            <a:ext cx="31311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</a:rPr>
              <a:t>3. foam (</a:t>
            </a:r>
            <a:r>
              <a:rPr lang="en-US" sz="3200" b="1" dirty="0" err="1">
                <a:solidFill>
                  <a:srgbClr val="0000CC"/>
                </a:solidFill>
              </a:rPr>
              <a:t>unc.N</a:t>
            </a:r>
            <a:r>
              <a:rPr lang="en-US" sz="3200" b="1" dirty="0">
                <a:solidFill>
                  <a:srgbClr val="0000CC"/>
                </a:solidFill>
              </a:rPr>
              <a:t> ):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00400" y="2927149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bọt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5474" y="3683878"/>
            <a:ext cx="388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4. </a:t>
            </a:r>
            <a:r>
              <a:rPr lang="en-US" sz="3200" b="1" dirty="0">
                <a:solidFill>
                  <a:srgbClr val="0000CC"/>
                </a:solidFill>
              </a:rPr>
              <a:t>a hedge: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200400" y="3633078"/>
            <a:ext cx="1672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hàng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rào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5473" y="4368225"/>
            <a:ext cx="23691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</a:rPr>
              <a:t>5. </a:t>
            </a:r>
            <a:r>
              <a:rPr lang="en-US" sz="3200" b="1" dirty="0">
                <a:solidFill>
                  <a:srgbClr val="0000CC"/>
                </a:solidFill>
              </a:rPr>
              <a:t>a stream: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24200" y="4391464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</a:rPr>
              <a:t>dòng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suối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8" name="Picture 22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288474" y="2193183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059874" y="1558635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5121" name="Picture 1" descr="C:\Users\Administrator\Pictures\hang r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29001"/>
            <a:ext cx="5562600" cy="3200400"/>
          </a:xfrm>
          <a:prstGeom prst="rect">
            <a:avLst/>
          </a:prstGeom>
          <a:noFill/>
        </p:spPr>
      </p:pic>
      <p:pic>
        <p:nvPicPr>
          <p:cNvPr id="29" name="Picture 9" descr="garbage-du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6600" y="2057400"/>
            <a:ext cx="4953000" cy="3886200"/>
          </a:xfrm>
          <a:prstGeom prst="rect">
            <a:avLst/>
          </a:prstGeom>
          <a:noFill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9" y="2666999"/>
            <a:ext cx="5314337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fo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29000" y="3429000"/>
            <a:ext cx="5562600" cy="3406087"/>
          </a:xfrm>
          <a:prstGeom prst="rect">
            <a:avLst/>
          </a:prstGeom>
          <a:noFill/>
        </p:spPr>
      </p:pic>
      <p:pic>
        <p:nvPicPr>
          <p:cNvPr id="32" name="Picture 5" descr="stream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48263" y="609600"/>
            <a:ext cx="3995737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/>
          <a:srcRect l="25539" t="31889" r="28415" b="18947"/>
          <a:stretch>
            <a:fillRect/>
          </a:stretch>
        </p:blipFill>
        <p:spPr bwMode="auto">
          <a:xfrm>
            <a:off x="0" y="933969"/>
            <a:ext cx="9144000" cy="63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47800" y="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BahamasBH" pitchFamily="34" charset="0"/>
              </a:rPr>
              <a:t>Unit </a:t>
            </a:r>
            <a:r>
              <a:rPr lang="en-US" sz="2000" b="1" dirty="0" smtClean="0">
                <a:solidFill>
                  <a:srgbClr val="FF0000"/>
                </a:solidFill>
                <a:latin typeface=".VnBahamasBH" pitchFamily="34" charset="0"/>
              </a:rPr>
              <a:t>6 </a:t>
            </a:r>
            <a:r>
              <a:rPr lang="en-US" sz="2000" b="1" dirty="0">
                <a:solidFill>
                  <a:srgbClr val="FF0000"/>
                </a:solidFill>
                <a:latin typeface=".VnBahamasBH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.VnBahamasBH" pitchFamily="34" charset="0"/>
              </a:rPr>
              <a:t>THE ENVIRONMENT – LESSON 3: READ</a:t>
            </a:r>
            <a:endParaRPr lang="en-US" sz="2000" b="1" dirty="0">
              <a:solidFill>
                <a:srgbClr val="FF0000"/>
              </a:solidFill>
              <a:latin typeface=".VnBahamasBH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 l="36538" t="42165" r="35577" b="53561"/>
          <a:stretch>
            <a:fillRect/>
          </a:stretch>
        </p:blipFill>
        <p:spPr bwMode="auto">
          <a:xfrm>
            <a:off x="28136" y="304800"/>
            <a:ext cx="90701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2019300" y="2324100"/>
            <a:ext cx="1219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914400" y="3581400"/>
            <a:ext cx="3048000" cy="1219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676400" y="3505200"/>
            <a:ext cx="1600200" cy="1143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3886200"/>
            <a:ext cx="1524000" cy="457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3886200"/>
            <a:ext cx="114300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76300" y="2857500"/>
            <a:ext cx="2895600" cy="14478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85800" y="3352800"/>
            <a:ext cx="3048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6324600"/>
            <a:ext cx="68580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19800" y="1828800"/>
            <a:ext cx="2571538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Mother and son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46744" y="5105400"/>
            <a:ext cx="4576894" cy="67185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They are walking in the </a:t>
            </a:r>
            <a:r>
              <a:rPr lang="en-US" sz="2800" b="1" dirty="0" smtClean="0">
                <a:solidFill>
                  <a:srgbClr val="00B050"/>
                </a:solidFill>
              </a:rPr>
              <a:t>park.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BahamasBH" pitchFamily="34" charset="0"/>
              </a:rPr>
              <a:t>Unit </a:t>
            </a:r>
            <a:r>
              <a:rPr lang="en-US" sz="2000" b="1" dirty="0" smtClean="0">
                <a:solidFill>
                  <a:srgbClr val="FF0000"/>
                </a:solidFill>
                <a:latin typeface=".VnBahamasBH" pitchFamily="34" charset="0"/>
              </a:rPr>
              <a:t>6 </a:t>
            </a:r>
            <a:r>
              <a:rPr lang="en-US" sz="2000" b="1" dirty="0">
                <a:solidFill>
                  <a:srgbClr val="FF0000"/>
                </a:solidFill>
                <a:latin typeface=".VnBahamasBH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.VnBahamasBH" pitchFamily="34" charset="0"/>
              </a:rPr>
              <a:t>THE ENVIRONMENT – LESSON 3: READ</a:t>
            </a:r>
            <a:endParaRPr lang="en-US" sz="2000" b="1" dirty="0">
              <a:solidFill>
                <a:srgbClr val="FF0000"/>
              </a:solidFill>
              <a:latin typeface=".VnBahamasBH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740" y="5867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They are talking about the pollution of the environment.</a:t>
            </a:r>
            <a:endParaRPr lang="en-US" sz="2800" dirty="0"/>
          </a:p>
        </p:txBody>
      </p:sp>
      <p:pic>
        <p:nvPicPr>
          <p:cNvPr id="1026" name="Picture 19" descr="C:\Users\VINH\Pictures\Mother and 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3962400" cy="461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1828800"/>
            <a:ext cx="4953000" cy="2590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47800" y="85226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.VnBahamasBH" pitchFamily="34" charset="0"/>
              </a:rPr>
              <a:t>Unit </a:t>
            </a:r>
            <a:r>
              <a:rPr lang="en-US" sz="2000" b="1" dirty="0" smtClean="0">
                <a:solidFill>
                  <a:srgbClr val="FF0000"/>
                </a:solidFill>
                <a:latin typeface=".VnBahamasBH" pitchFamily="34" charset="0"/>
              </a:rPr>
              <a:t>6 </a:t>
            </a:r>
            <a:r>
              <a:rPr lang="en-US" sz="2000" b="1" dirty="0">
                <a:solidFill>
                  <a:srgbClr val="FF0000"/>
                </a:solidFill>
                <a:latin typeface=".VnBahamasBH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.VnBahamasBH" pitchFamily="34" charset="0"/>
              </a:rPr>
              <a:t>THE ENVIRONMENT – LESSON 3: READ</a:t>
            </a:r>
            <a:endParaRPr lang="en-US" sz="2000" b="1" dirty="0">
              <a:solidFill>
                <a:srgbClr val="FF0000"/>
              </a:solidFill>
              <a:latin typeface=".VnBahamasB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728" y="2743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What causes the pollution?</a:t>
            </a: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rot="16200000" flipV="1">
            <a:off x="2382769" y="1732031"/>
            <a:ext cx="531814" cy="420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0" y="4142936"/>
            <a:ext cx="646249" cy="611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458176" y="4171224"/>
            <a:ext cx="609600" cy="496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134893" y="1561307"/>
            <a:ext cx="608015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5400" y="4648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Plastics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114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Tins   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4800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 Foam   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1219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Soda bottles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1524000"/>
            <a:ext cx="8839200" cy="4495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1. According to the mother, what will happen if the pollution goes on?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2. Who does the mother think pollution the environment?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3. What will happen to the boy if he keeps on asking his mother such questions?</a:t>
            </a:r>
          </a:p>
          <a:p>
            <a:pPr marL="609600" lvl="0" indent="-609600">
              <a:lnSpc>
                <a:spcPct val="90000"/>
              </a:lnSpc>
              <a:spcBef>
                <a:spcPts val="120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4. </a:t>
            </a:r>
            <a:r>
              <a:rPr lang="en-US" sz="2800" b="1" i="1" dirty="0" smtClean="0"/>
              <a:t>Do you think the boy’s question (lines 9 – 10) is silly? Why not?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</a:pPr>
            <a:r>
              <a:rPr lang="en-US" sz="2800" b="1" i="1" dirty="0" smtClean="0"/>
              <a:t>5. What does the poet want us to learn about keeping the environment unpolluted?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47800" y="85226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.VnBahamasBH" pitchFamily="34" charset="0"/>
              </a:rPr>
              <a:t>Unit </a:t>
            </a:r>
            <a:r>
              <a:rPr lang="en-US" sz="2000" b="1" dirty="0" smtClean="0">
                <a:solidFill>
                  <a:srgbClr val="00B050"/>
                </a:solidFill>
                <a:latin typeface=".VnBahamasBH" pitchFamily="34" charset="0"/>
              </a:rPr>
              <a:t>6 </a:t>
            </a:r>
            <a:r>
              <a:rPr lang="en-US" sz="2000" b="1" dirty="0">
                <a:solidFill>
                  <a:srgbClr val="00B050"/>
                </a:solidFill>
                <a:latin typeface=".VnBahamasBH" pitchFamily="34" charset="0"/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latin typeface=".VnBahamasBH" pitchFamily="34" charset="0"/>
              </a:rPr>
              <a:t>THE ENVIRONMENT – LESSON 3: READ</a:t>
            </a:r>
            <a:endParaRPr lang="en-US" sz="2000" b="1" dirty="0">
              <a:solidFill>
                <a:srgbClr val="00B050"/>
              </a:solidFill>
              <a:latin typeface=".VnBahamasB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VNI-Truck" pitchFamily="2" charset="0"/>
              </a:rPr>
              <a:t>Questions:</a:t>
            </a:r>
            <a:endParaRPr lang="en-US" sz="3600" b="1" dirty="0">
              <a:solidFill>
                <a:srgbClr val="FF0000"/>
              </a:solidFill>
              <a:latin typeface="VNI-Truck" pitchFamily="2" charset="0"/>
            </a:endParaRPr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3886200" y="6324600"/>
            <a:ext cx="11430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25146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70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5146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60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4384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50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5146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40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514600" y="60960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30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25146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20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4384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Arial" charset="0"/>
              </a:rPr>
              <a:t>10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2286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70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2286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60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152400" y="59436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50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1524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40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28600" y="60198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30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304800" y="59436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20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1066800" y="4168775"/>
            <a:ext cx="1171575" cy="609600"/>
          </a:xfrm>
          <a:prstGeom prst="sun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28600" y="5943600"/>
            <a:ext cx="1219200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10</a:t>
            </a:r>
          </a:p>
        </p:txBody>
      </p:sp>
      <p:sp>
        <p:nvSpPr>
          <p:cNvPr id="26643" name="Oval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24800" y="6096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Produc.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62400" y="533400"/>
            <a:ext cx="1752600" cy="1295400"/>
            <a:chOff x="1968" y="336"/>
            <a:chExt cx="1434" cy="1110"/>
          </a:xfrm>
        </p:grpSpPr>
        <p:pic>
          <p:nvPicPr>
            <p:cNvPr id="26645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450"/>
              <a:ext cx="1434" cy="996"/>
            </a:xfrm>
            <a:prstGeom prst="rect">
              <a:avLst/>
            </a:prstGeom>
            <a:noFill/>
          </p:spPr>
        </p:pic>
        <p:pic>
          <p:nvPicPr>
            <p:cNvPr id="26646" name="Picture 22" descr="treefro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738"/>
              <a:ext cx="408" cy="360"/>
            </a:xfrm>
            <a:prstGeom prst="rect">
              <a:avLst/>
            </a:prstGeom>
            <a:noFill/>
          </p:spPr>
        </p:pic>
        <p:pic>
          <p:nvPicPr>
            <p:cNvPr id="26647" name="Picture 23" descr="RDJ4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2" y="336"/>
              <a:ext cx="762" cy="306"/>
            </a:xfrm>
            <a:prstGeom prst="rect">
              <a:avLst/>
            </a:prstGeom>
            <a:noFill/>
          </p:spPr>
        </p:pic>
        <p:sp>
          <p:nvSpPr>
            <p:cNvPr id="26648" name="Text Box 24">
              <a:hlinkClick r:id="rId7" action="ppaction://hlinkpres?slideindex=1&amp;slidetitle="/>
            </p:cNvPr>
            <p:cNvSpPr txBox="1">
              <a:spLocks noChangeArrowheads="1"/>
            </p:cNvSpPr>
            <p:nvPr/>
          </p:nvSpPr>
          <p:spPr bwMode="auto">
            <a:xfrm>
              <a:off x="1980" y="864"/>
              <a:ext cx="213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0000FF"/>
                  </a:solidFill>
                </a:rPr>
                <a:t> 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7200" y="685800"/>
            <a:ext cx="1752600" cy="1765300"/>
            <a:chOff x="298" y="904"/>
            <a:chExt cx="1428" cy="1112"/>
          </a:xfrm>
        </p:grpSpPr>
        <p:pic>
          <p:nvPicPr>
            <p:cNvPr id="26650" name="Picture 2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8" y="1032"/>
              <a:ext cx="1428" cy="984"/>
            </a:xfrm>
            <a:prstGeom prst="rect">
              <a:avLst/>
            </a:prstGeom>
            <a:noFill/>
          </p:spPr>
        </p:pic>
        <p:pic>
          <p:nvPicPr>
            <p:cNvPr id="26651" name="Picture 27" descr="timsah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10" y="1288"/>
              <a:ext cx="432" cy="516"/>
            </a:xfrm>
            <a:prstGeom prst="rect">
              <a:avLst/>
            </a:prstGeom>
            <a:noFill/>
          </p:spPr>
        </p:pic>
        <p:pic>
          <p:nvPicPr>
            <p:cNvPr id="26652" name="Picture 28" descr="RDJ4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0" y="904"/>
              <a:ext cx="762" cy="306"/>
            </a:xfrm>
            <a:prstGeom prst="rect">
              <a:avLst/>
            </a:prstGeom>
            <a:noFill/>
          </p:spPr>
        </p:pic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4800" y="2895600"/>
            <a:ext cx="1676400" cy="1612900"/>
            <a:chOff x="270" y="2112"/>
            <a:chExt cx="1458" cy="1112"/>
          </a:xfrm>
        </p:grpSpPr>
        <p:pic>
          <p:nvPicPr>
            <p:cNvPr id="26654" name="Picture 3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" y="2216"/>
              <a:ext cx="1458" cy="1008"/>
            </a:xfrm>
            <a:prstGeom prst="rect">
              <a:avLst/>
            </a:prstGeom>
            <a:noFill/>
          </p:spPr>
        </p:pic>
        <p:sp>
          <p:nvSpPr>
            <p:cNvPr id="26655" name="Text Box 31"/>
            <p:cNvSpPr txBox="1">
              <a:spLocks noChangeArrowheads="1"/>
            </p:cNvSpPr>
            <p:nvPr/>
          </p:nvSpPr>
          <p:spPr bwMode="auto">
            <a:xfrm>
              <a:off x="345" y="2541"/>
              <a:ext cx="1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pic>
          <p:nvPicPr>
            <p:cNvPr id="26656" name="Picture 32" descr="lion1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30" y="2304"/>
              <a:ext cx="432" cy="720"/>
            </a:xfrm>
            <a:prstGeom prst="rect">
              <a:avLst/>
            </a:prstGeom>
            <a:noFill/>
          </p:spPr>
        </p:pic>
        <p:pic>
          <p:nvPicPr>
            <p:cNvPr id="26657" name="Picture 33" descr="RDJ4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8" y="2112"/>
              <a:ext cx="762" cy="306"/>
            </a:xfrm>
            <a:prstGeom prst="rect">
              <a:avLst/>
            </a:prstGeom>
            <a:noFill/>
          </p:spPr>
        </p:pic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334000" y="4724400"/>
            <a:ext cx="1828800" cy="1524000"/>
            <a:chOff x="1632" y="2894"/>
            <a:chExt cx="1452" cy="1090"/>
          </a:xfrm>
        </p:grpSpPr>
        <p:pic>
          <p:nvPicPr>
            <p:cNvPr id="26659" name="Picture 3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32" y="2952"/>
              <a:ext cx="1452" cy="1032"/>
            </a:xfrm>
            <a:prstGeom prst="rect">
              <a:avLst/>
            </a:prstGeom>
            <a:noFill/>
          </p:spPr>
        </p:pic>
        <p:sp>
          <p:nvSpPr>
            <p:cNvPr id="26660" name="Text Box 36"/>
            <p:cNvSpPr txBox="1">
              <a:spLocks noChangeArrowheads="1"/>
            </p:cNvSpPr>
            <p:nvPr/>
          </p:nvSpPr>
          <p:spPr bwMode="auto">
            <a:xfrm>
              <a:off x="1655" y="3319"/>
              <a:ext cx="14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pic>
          <p:nvPicPr>
            <p:cNvPr id="26661" name="Picture 37" descr="nnnbutterfly2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-560680">
              <a:off x="2592" y="3248"/>
              <a:ext cx="420" cy="480"/>
            </a:xfrm>
            <a:prstGeom prst="rect">
              <a:avLst/>
            </a:prstGeom>
            <a:noFill/>
          </p:spPr>
        </p:pic>
        <p:pic>
          <p:nvPicPr>
            <p:cNvPr id="26662" name="Picture 38" descr="RDJ4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70" y="2894"/>
              <a:ext cx="762" cy="306"/>
            </a:xfrm>
            <a:prstGeom prst="rect">
              <a:avLst/>
            </a:prstGeom>
            <a:noFill/>
          </p:spPr>
        </p:pic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7391400" y="3781425"/>
            <a:ext cx="1524000" cy="1247775"/>
            <a:chOff x="3312" y="2910"/>
            <a:chExt cx="1434" cy="1122"/>
          </a:xfrm>
        </p:grpSpPr>
        <p:pic>
          <p:nvPicPr>
            <p:cNvPr id="26664" name="Picture 40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312" y="3024"/>
              <a:ext cx="1434" cy="1002"/>
            </a:xfrm>
            <a:prstGeom prst="rect">
              <a:avLst/>
            </a:prstGeom>
            <a:noFill/>
          </p:spPr>
        </p:pic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312" y="2910"/>
              <a:ext cx="1434" cy="1122"/>
              <a:chOff x="3312" y="2910"/>
              <a:chExt cx="1434" cy="1122"/>
            </a:xfrm>
          </p:grpSpPr>
          <p:pic>
            <p:nvPicPr>
              <p:cNvPr id="26666" name="Picture 42">
                <a:hlinkClick r:id="rId14" action="ppaction://hlinkpres?slideindex=1&amp;slidetitle="/>
              </p:cNvPr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12" y="3030"/>
                <a:ext cx="1434" cy="1002"/>
              </a:xfrm>
              <a:prstGeom prst="rect">
                <a:avLst/>
              </a:prstGeom>
              <a:noFill/>
            </p:spPr>
          </p:pic>
          <p:pic>
            <p:nvPicPr>
              <p:cNvPr id="26667" name="Picture 43" descr="cheetah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155" y="3168"/>
                <a:ext cx="549" cy="720"/>
              </a:xfrm>
              <a:prstGeom prst="rect">
                <a:avLst/>
              </a:prstGeom>
              <a:noFill/>
            </p:spPr>
          </p:pic>
          <p:sp>
            <p:nvSpPr>
              <p:cNvPr id="26668" name="Text Box 44"/>
              <p:cNvSpPr txBox="1">
                <a:spLocks noChangeArrowheads="1"/>
              </p:cNvSpPr>
              <p:nvPr/>
            </p:nvSpPr>
            <p:spPr bwMode="auto">
              <a:xfrm>
                <a:off x="3324" y="3445"/>
                <a:ext cx="245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0000FF"/>
                    </a:solidFill>
                  </a:rPr>
                  <a:t> </a:t>
                </a:r>
                <a:endParaRPr lang="en-US" sz="1800">
                  <a:latin typeface="Arial" charset="0"/>
                </a:endParaRPr>
              </a:p>
            </p:txBody>
          </p:sp>
          <p:pic>
            <p:nvPicPr>
              <p:cNvPr id="26669" name="Picture 45" descr="RDJ42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44" y="2910"/>
                <a:ext cx="762" cy="30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010400" y="1143000"/>
            <a:ext cx="1600200" cy="1295400"/>
            <a:chOff x="3552" y="546"/>
            <a:chExt cx="1464" cy="1086"/>
          </a:xfrm>
        </p:grpSpPr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3552" y="546"/>
              <a:ext cx="1464" cy="1086"/>
              <a:chOff x="3552" y="546"/>
              <a:chExt cx="1464" cy="1086"/>
            </a:xfrm>
          </p:grpSpPr>
          <p:pic>
            <p:nvPicPr>
              <p:cNvPr id="26672" name="Picture 48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552" y="594"/>
                <a:ext cx="1464" cy="1038"/>
              </a:xfrm>
              <a:prstGeom prst="rect">
                <a:avLst/>
              </a:prstGeom>
              <a:noFill/>
            </p:spPr>
          </p:pic>
          <p:pic>
            <p:nvPicPr>
              <p:cNvPr id="26673" name="Picture 49" descr="rooster">
                <a:hlinkClick r:id="" action="ppaction://noaction"/>
              </p:cNvPr>
              <p:cNvPicPr>
                <a:picLocks noChangeAspect="1" noChangeArrowheads="1" noCrop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452" y="789"/>
                <a:ext cx="420" cy="510"/>
              </a:xfrm>
              <a:prstGeom prst="rect">
                <a:avLst/>
              </a:prstGeom>
              <a:noFill/>
            </p:spPr>
          </p:pic>
          <p:pic>
            <p:nvPicPr>
              <p:cNvPr id="26674" name="Picture 50" descr="pikachu"/>
              <p:cNvPicPr>
                <a:picLocks noChangeAspect="1" noChangeArrowheads="1" noCrop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608" y="690"/>
                <a:ext cx="336" cy="480"/>
              </a:xfrm>
              <a:prstGeom prst="rect">
                <a:avLst/>
              </a:prstGeom>
              <a:noFill/>
            </p:spPr>
          </p:pic>
          <p:pic>
            <p:nvPicPr>
              <p:cNvPr id="26675" name="Picture 51" descr="RDJ42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38" y="546"/>
                <a:ext cx="762" cy="306"/>
              </a:xfrm>
              <a:prstGeom prst="rect">
                <a:avLst/>
              </a:prstGeom>
              <a:noFill/>
            </p:spPr>
          </p:pic>
        </p:grpSp>
        <p:sp>
          <p:nvSpPr>
            <p:cNvPr id="26676" name="Text Box 52">
              <a:hlinkClick r:id="rId7" action="ppaction://hlinkpres?slideindex=1&amp;slidetitle="/>
            </p:cNvPr>
            <p:cNvSpPr txBox="1">
              <a:spLocks noChangeArrowheads="1"/>
            </p:cNvSpPr>
            <p:nvPr/>
          </p:nvSpPr>
          <p:spPr bwMode="auto">
            <a:xfrm>
              <a:off x="3572" y="1022"/>
              <a:ext cx="23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0000FF"/>
                  </a:solidFill>
                </a:rPr>
                <a:t> 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2438400" y="19050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rgbClr val="FF0000"/>
                </a:solidFill>
                <a:latin typeface="VNI-Present" pitchFamily="2" charset="0"/>
              </a:rPr>
              <a:t>Lucky numbers !</a:t>
            </a:r>
          </a:p>
        </p:txBody>
      </p:sp>
      <p:sp>
        <p:nvSpPr>
          <p:cNvPr id="26678" name="Rectangle 5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91000" y="866775"/>
            <a:ext cx="788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0000CC"/>
                </a:solidFill>
                <a:latin typeface="Arial" charset="0"/>
              </a:rPr>
              <a:t>1</a:t>
            </a:r>
          </a:p>
        </p:txBody>
      </p:sp>
      <p:sp>
        <p:nvSpPr>
          <p:cNvPr id="26679" name="Rectangle 5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162800" y="1524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6680" name="Rectangle 5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543800" y="4267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26681" name="Rectangle 5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38800" y="52578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FF00FF"/>
                </a:solidFill>
                <a:latin typeface="Arial" charset="0"/>
              </a:rPr>
              <a:t>4</a:t>
            </a:r>
          </a:p>
        </p:txBody>
      </p:sp>
      <p:sp>
        <p:nvSpPr>
          <p:cNvPr id="26682" name="Rectangle 5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57200" y="3505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9900FF"/>
                </a:solidFill>
                <a:latin typeface="Arial" charset="0"/>
              </a:rPr>
              <a:t>7</a:t>
            </a:r>
          </a:p>
        </p:txBody>
      </p:sp>
      <p:sp>
        <p:nvSpPr>
          <p:cNvPr id="26683" name="Rectangl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9600" y="14478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FF9900"/>
                </a:solidFill>
                <a:latin typeface="Arial" charset="0"/>
              </a:rPr>
              <a:t>8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810000" y="2971800"/>
            <a:ext cx="1828800" cy="1524000"/>
            <a:chOff x="1632" y="2894"/>
            <a:chExt cx="1452" cy="1090"/>
          </a:xfrm>
        </p:grpSpPr>
        <p:pic>
          <p:nvPicPr>
            <p:cNvPr id="26685" name="Picture 6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32" y="2952"/>
              <a:ext cx="1452" cy="1032"/>
            </a:xfrm>
            <a:prstGeom prst="rect">
              <a:avLst/>
            </a:prstGeom>
            <a:solidFill>
              <a:schemeClr val="folHlink"/>
            </a:solidFill>
          </p:spPr>
        </p:pic>
        <p:sp>
          <p:nvSpPr>
            <p:cNvPr id="26686" name="Text Box 62"/>
            <p:cNvSpPr txBox="1">
              <a:spLocks noChangeArrowheads="1"/>
            </p:cNvSpPr>
            <p:nvPr/>
          </p:nvSpPr>
          <p:spPr bwMode="auto">
            <a:xfrm>
              <a:off x="1655" y="3319"/>
              <a:ext cx="146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pic>
          <p:nvPicPr>
            <p:cNvPr id="26687" name="Picture 63" descr="nnnbutterfly2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-560680">
              <a:off x="2592" y="3248"/>
              <a:ext cx="420" cy="480"/>
            </a:xfrm>
            <a:prstGeom prst="rect">
              <a:avLst/>
            </a:prstGeom>
            <a:noFill/>
          </p:spPr>
        </p:pic>
        <p:pic>
          <p:nvPicPr>
            <p:cNvPr id="26688" name="Picture 64" descr="RDJ4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70" y="2894"/>
              <a:ext cx="762" cy="306"/>
            </a:xfrm>
            <a:prstGeom prst="rect">
              <a:avLst/>
            </a:prstGeom>
            <a:solidFill>
              <a:schemeClr val="folHlink"/>
            </a:solidFill>
          </p:spPr>
        </p:pic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2057400" y="4419600"/>
            <a:ext cx="1828800" cy="1524000"/>
            <a:chOff x="1632" y="2894"/>
            <a:chExt cx="1452" cy="1090"/>
          </a:xfrm>
        </p:grpSpPr>
        <p:pic>
          <p:nvPicPr>
            <p:cNvPr id="26696" name="Picture 7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32" y="2952"/>
              <a:ext cx="1452" cy="1032"/>
            </a:xfrm>
            <a:prstGeom prst="rect">
              <a:avLst/>
            </a:prstGeom>
            <a:solidFill>
              <a:srgbClr val="6600FF"/>
            </a:solidFill>
          </p:spPr>
        </p:pic>
        <p:sp>
          <p:nvSpPr>
            <p:cNvPr id="26697" name="Text Box 73"/>
            <p:cNvSpPr txBox="1">
              <a:spLocks noChangeArrowheads="1"/>
            </p:cNvSpPr>
            <p:nvPr/>
          </p:nvSpPr>
          <p:spPr bwMode="auto">
            <a:xfrm>
              <a:off x="1655" y="3319"/>
              <a:ext cx="146" cy="262"/>
            </a:xfrm>
            <a:prstGeom prst="rect">
              <a:avLst/>
            </a:prstGeom>
            <a:solidFill>
              <a:srgbClr val="66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pic>
          <p:nvPicPr>
            <p:cNvPr id="26698" name="Picture 74" descr="nnnbutterfly2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-560680">
              <a:off x="2592" y="3248"/>
              <a:ext cx="420" cy="480"/>
            </a:xfrm>
            <a:prstGeom prst="rect">
              <a:avLst/>
            </a:prstGeom>
            <a:solidFill>
              <a:srgbClr val="6600FF"/>
            </a:solidFill>
          </p:spPr>
        </p:pic>
        <p:pic>
          <p:nvPicPr>
            <p:cNvPr id="26699" name="Picture 75" descr="RDJ4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70" y="2894"/>
              <a:ext cx="762" cy="306"/>
            </a:xfrm>
            <a:prstGeom prst="rect">
              <a:avLst/>
            </a:prstGeom>
            <a:solidFill>
              <a:srgbClr val="6600FF"/>
            </a:solidFill>
          </p:spPr>
        </p:pic>
      </p:grpSp>
      <p:sp>
        <p:nvSpPr>
          <p:cNvPr id="26700" name="Rectangle 76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2438400" y="5029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FF00FF"/>
                </a:solidFill>
                <a:latin typeface="Arial" charset="0"/>
              </a:rPr>
              <a:t>6</a:t>
            </a:r>
          </a:p>
        </p:txBody>
      </p:sp>
      <p:sp>
        <p:nvSpPr>
          <p:cNvPr id="26701" name="Rectangle 77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038600" y="3581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FF00FF"/>
                </a:solidFill>
                <a:latin typeface="Arial" charset="0"/>
              </a:rPr>
              <a:t>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6410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57400" y="6334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/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8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8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8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6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0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6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01"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40" grpId="0" animBg="1"/>
      <p:bldP spid="26677" grpId="0"/>
      <p:bldP spid="26678" grpId="0"/>
      <p:bldP spid="26679" grpId="0"/>
      <p:bldP spid="26680" grpId="0"/>
      <p:bldP spid="26681" grpId="0"/>
      <p:bldP spid="26682" grpId="0"/>
      <p:bldP spid="26683" grpId="0"/>
      <p:bldP spid="26700" grpId="0"/>
      <p:bldP spid="267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918</Words>
  <Application>Microsoft Office PowerPoint</Application>
  <PresentationFormat>On-screen Show (4:3)</PresentationFormat>
  <Paragraphs>146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DISCUSSION                        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57</cp:revision>
  <dcterms:created xsi:type="dcterms:W3CDTF">2014-01-06T13:33:41Z</dcterms:created>
  <dcterms:modified xsi:type="dcterms:W3CDTF">2016-01-21T03:34:40Z</dcterms:modified>
</cp:coreProperties>
</file>